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cd19f6a3754f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fec80ac36e44fd"/>
  </p:sldMasterIdLst>
  <p:sldIdLst>
    <p:sldId xmlns:r="http://schemas.openxmlformats.org/officeDocument/2006/relationships" id="256" r:id="Rd8c7234651934d72"/>
    <p:sldId xmlns:r="http://schemas.openxmlformats.org/officeDocument/2006/relationships" id="257" r:id="R04c41c4ec1f44ebd"/>
    <p:sldId xmlns:r="http://schemas.openxmlformats.org/officeDocument/2006/relationships" id="258" r:id="R2f04048f687f4a69"/>
    <p:sldId xmlns:r="http://schemas.openxmlformats.org/officeDocument/2006/relationships" id="259" r:id="Re80188fdcfdb4dad"/>
    <p:sldId xmlns:r="http://schemas.openxmlformats.org/officeDocument/2006/relationships" id="260" r:id="R8266890da6a64198"/>
    <p:sldId xmlns:r="http://schemas.openxmlformats.org/officeDocument/2006/relationships" id="261" r:id="R1f0af86edbc046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fec80ac36e44fd" /><Relationship Type="http://schemas.openxmlformats.org/officeDocument/2006/relationships/slide" Target="/ppt/slides/slide1.xml" Id="Rd8c7234651934d72" /><Relationship Type="http://schemas.openxmlformats.org/officeDocument/2006/relationships/slide" Target="/ppt/slides/slide2.xml" Id="R04c41c4ec1f44ebd" /><Relationship Type="http://schemas.openxmlformats.org/officeDocument/2006/relationships/slide" Target="/ppt/slides/slide3.xml" Id="R2f04048f687f4a69" /><Relationship Type="http://schemas.openxmlformats.org/officeDocument/2006/relationships/slide" Target="/ppt/slides/slide4.xml" Id="Re80188fdcfdb4dad" /><Relationship Type="http://schemas.openxmlformats.org/officeDocument/2006/relationships/slide" Target="/ppt/slides/slide5.xml" Id="R8266890da6a64198" /><Relationship Type="http://schemas.openxmlformats.org/officeDocument/2006/relationships/slide" Target="/ppt/slides/slide6.xml" Id="R1f0af86edbc046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5daf509be246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ab971d5e54403" /><Relationship Type="http://schemas.openxmlformats.org/officeDocument/2006/relationships/theme" Target="/ppt/slideMasters/theme/theme1.xml" Id="R6ffdf0f6192747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9ab971d5e544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a8b84a71e41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3a735863240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9a140decb4a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87943a79c4e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1e9aa49b343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e3f199da047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MARCO OFFSHORE &amp;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den godes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