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2b15f7420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c26f6f44944c1"/>
  </p:sldMasterIdLst>
  <p:sldIdLst>
    <p:sldId xmlns:r="http://schemas.openxmlformats.org/officeDocument/2006/relationships" id="256" r:id="R729d662a94134ab0"/>
    <p:sldId xmlns:r="http://schemas.openxmlformats.org/officeDocument/2006/relationships" id="257" r:id="R0c3d5dc874ca4ab1"/>
    <p:sldId xmlns:r="http://schemas.openxmlformats.org/officeDocument/2006/relationships" id="258" r:id="R94b0db44235c4257"/>
    <p:sldId xmlns:r="http://schemas.openxmlformats.org/officeDocument/2006/relationships" id="259" r:id="R59d8a62261984db6"/>
    <p:sldId xmlns:r="http://schemas.openxmlformats.org/officeDocument/2006/relationships" id="260" r:id="Rdda702c01a824c9c"/>
    <p:sldId xmlns:r="http://schemas.openxmlformats.org/officeDocument/2006/relationships" id="261" r:id="R9511ec0917604689"/>
    <p:sldId xmlns:r="http://schemas.openxmlformats.org/officeDocument/2006/relationships" id="262" r:id="Rbea40aa5a52a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c26f6f44944c1" /><Relationship Type="http://schemas.openxmlformats.org/officeDocument/2006/relationships/slide" Target="/ppt/slides/slide1.xml" Id="R729d662a94134ab0" /><Relationship Type="http://schemas.openxmlformats.org/officeDocument/2006/relationships/slide" Target="/ppt/slides/slide2.xml" Id="R0c3d5dc874ca4ab1" /><Relationship Type="http://schemas.openxmlformats.org/officeDocument/2006/relationships/slide" Target="/ppt/slides/slide3.xml" Id="R94b0db44235c4257" /><Relationship Type="http://schemas.openxmlformats.org/officeDocument/2006/relationships/slide" Target="/ppt/slides/slide4.xml" Id="R59d8a62261984db6" /><Relationship Type="http://schemas.openxmlformats.org/officeDocument/2006/relationships/slide" Target="/ppt/slides/slide5.xml" Id="Rdda702c01a824c9c" /><Relationship Type="http://schemas.openxmlformats.org/officeDocument/2006/relationships/slide" Target="/ppt/slides/slide6.xml" Id="R9511ec0917604689" /><Relationship Type="http://schemas.openxmlformats.org/officeDocument/2006/relationships/slide" Target="/ppt/slides/slide7.xml" Id="Rbea40aa5a52a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c8e127081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057da48f4cf8" /><Relationship Type="http://schemas.openxmlformats.org/officeDocument/2006/relationships/theme" Target="/ppt/slideMasters/theme/theme1.xml" Id="R0fc962b84386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9057da48f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172f3067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8b999bc7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2e1fb2d6d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41480643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fde45462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869890e4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12fb24ec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 OFFSHORE &amp;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71 337 930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MARIUS DINGSTAD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