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30b588175d4a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6c660f78174aba"/>
  </p:sldMasterIdLst>
  <p:sldIdLst>
    <p:sldId xmlns:r="http://schemas.openxmlformats.org/officeDocument/2006/relationships" id="256" r:id="Rda33830581714caa"/>
    <p:sldId xmlns:r="http://schemas.openxmlformats.org/officeDocument/2006/relationships" id="257" r:id="R5b25bb888fb14ec0"/>
    <p:sldId xmlns:r="http://schemas.openxmlformats.org/officeDocument/2006/relationships" id="258" r:id="Re497b79bcc6f4284"/>
    <p:sldId xmlns:r="http://schemas.openxmlformats.org/officeDocument/2006/relationships" id="259" r:id="R2dc92087b96f42b5"/>
    <p:sldId xmlns:r="http://schemas.openxmlformats.org/officeDocument/2006/relationships" id="260" r:id="Rf65e63b11a03468d"/>
    <p:sldId xmlns:r="http://schemas.openxmlformats.org/officeDocument/2006/relationships" id="261" r:id="Rb9acff2739f541a9"/>
    <p:sldId xmlns:r="http://schemas.openxmlformats.org/officeDocument/2006/relationships" id="262" r:id="R04bcfaa7bd1d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6c660f78174aba" /><Relationship Type="http://schemas.openxmlformats.org/officeDocument/2006/relationships/slide" Target="/ppt/slides/slide1.xml" Id="Rda33830581714caa" /><Relationship Type="http://schemas.openxmlformats.org/officeDocument/2006/relationships/slide" Target="/ppt/slides/slide2.xml" Id="R5b25bb888fb14ec0" /><Relationship Type="http://schemas.openxmlformats.org/officeDocument/2006/relationships/slide" Target="/ppt/slides/slide3.xml" Id="Re497b79bcc6f4284" /><Relationship Type="http://schemas.openxmlformats.org/officeDocument/2006/relationships/slide" Target="/ppt/slides/slide4.xml" Id="R2dc92087b96f42b5" /><Relationship Type="http://schemas.openxmlformats.org/officeDocument/2006/relationships/slide" Target="/ppt/slides/slide5.xml" Id="Rf65e63b11a03468d" /><Relationship Type="http://schemas.openxmlformats.org/officeDocument/2006/relationships/slide" Target="/ppt/slides/slide6.xml" Id="Rb9acff2739f541a9" /><Relationship Type="http://schemas.openxmlformats.org/officeDocument/2006/relationships/slide" Target="/ppt/slides/slide7.xml" Id="R04bcfaa7bd1d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e2040a425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fb194dcfe4111" /><Relationship Type="http://schemas.openxmlformats.org/officeDocument/2006/relationships/theme" Target="/ppt/slideMasters/theme/theme1.xml" Id="R28513de73bf9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8fb194dcfe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0f42ebdc6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e23767c5849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78a619db8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1770e7b0143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dd4fe44734a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a29289c724a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55c0d393f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JIVANMUKTA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27 829 174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93 069 321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CAMILLA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Avaldsnesgata 95B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