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8b6d0449d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47d10a2d74402"/>
  </p:sldMasterIdLst>
  <p:sldIdLst>
    <p:sldId xmlns:r="http://schemas.openxmlformats.org/officeDocument/2006/relationships" id="256" r:id="R84a24f3f5fb847de"/>
    <p:sldId xmlns:r="http://schemas.openxmlformats.org/officeDocument/2006/relationships" id="257" r:id="R202619c87db4443c"/>
    <p:sldId xmlns:r="http://schemas.openxmlformats.org/officeDocument/2006/relationships" id="258" r:id="Rbf4cc939fc5c4ebe"/>
    <p:sldId xmlns:r="http://schemas.openxmlformats.org/officeDocument/2006/relationships" id="259" r:id="Rcf670dc7d1124a79"/>
    <p:sldId xmlns:r="http://schemas.openxmlformats.org/officeDocument/2006/relationships" id="260" r:id="R9960b377efd843d0"/>
    <p:sldId xmlns:r="http://schemas.openxmlformats.org/officeDocument/2006/relationships" id="261" r:id="Ra86a9eb7470644a9"/>
    <p:sldId xmlns:r="http://schemas.openxmlformats.org/officeDocument/2006/relationships" id="262" r:id="Rc7aaffc594c3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47d10a2d74402" /><Relationship Type="http://schemas.openxmlformats.org/officeDocument/2006/relationships/slide" Target="/ppt/slides/slide1.xml" Id="R84a24f3f5fb847de" /><Relationship Type="http://schemas.openxmlformats.org/officeDocument/2006/relationships/slide" Target="/ppt/slides/slide2.xml" Id="R202619c87db4443c" /><Relationship Type="http://schemas.openxmlformats.org/officeDocument/2006/relationships/slide" Target="/ppt/slides/slide3.xml" Id="Rbf4cc939fc5c4ebe" /><Relationship Type="http://schemas.openxmlformats.org/officeDocument/2006/relationships/slide" Target="/ppt/slides/slide4.xml" Id="Rcf670dc7d1124a79" /><Relationship Type="http://schemas.openxmlformats.org/officeDocument/2006/relationships/slide" Target="/ppt/slides/slide5.xml" Id="R9960b377efd843d0" /><Relationship Type="http://schemas.openxmlformats.org/officeDocument/2006/relationships/slide" Target="/ppt/slides/slide6.xml" Id="Ra86a9eb7470644a9" /><Relationship Type="http://schemas.openxmlformats.org/officeDocument/2006/relationships/slide" Target="/ppt/slides/slide7.xml" Id="Rc7aaffc594c3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915ae8bbf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d3c22c234988" /><Relationship Type="http://schemas.openxmlformats.org/officeDocument/2006/relationships/theme" Target="/ppt/slideMasters/theme/theme1.xml" Id="R307f3db1f9f6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bd3c22c23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6d40bc9e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888ff8bb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564ee22f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457ffa2e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3352d2c0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4619ee5e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4e6bbcb7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Nestvikveien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NPH INVEST AS</a:t>
            </a:r>
          </a:p>
        </p:txBody>
      </p:sp>
    </p:spTree>
  </p:cSld>
  <p:clrMapOvr>
    <a:masterClrMapping xmlns:a="http://schemas.openxmlformats.org/drawingml/2006/main"/>
  </p:clrMapOvr>
</p:sld>
</file>