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f250c004854b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b6b1d54ac44c03"/>
  </p:sldMasterIdLst>
  <p:sldIdLst>
    <p:sldId xmlns:r="http://schemas.openxmlformats.org/officeDocument/2006/relationships" id="256" r:id="R3694fc7f90414ad7"/>
    <p:sldId xmlns:r="http://schemas.openxmlformats.org/officeDocument/2006/relationships" id="257" r:id="R98c96cdb0e1a4bea"/>
    <p:sldId xmlns:r="http://schemas.openxmlformats.org/officeDocument/2006/relationships" id="258" r:id="R09385e0bc89c4ddd"/>
    <p:sldId xmlns:r="http://schemas.openxmlformats.org/officeDocument/2006/relationships" id="259" r:id="Raa45b33eb3624937"/>
    <p:sldId xmlns:r="http://schemas.openxmlformats.org/officeDocument/2006/relationships" id="260" r:id="R96ab30c2f37140ca"/>
    <p:sldId xmlns:r="http://schemas.openxmlformats.org/officeDocument/2006/relationships" id="261" r:id="R25a43e15a8c44245"/>
    <p:sldId xmlns:r="http://schemas.openxmlformats.org/officeDocument/2006/relationships" id="262" r:id="Rcc702162cc2047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6b1d54ac44c03" /><Relationship Type="http://schemas.openxmlformats.org/officeDocument/2006/relationships/slide" Target="/ppt/slides/slide1.xml" Id="R3694fc7f90414ad7" /><Relationship Type="http://schemas.openxmlformats.org/officeDocument/2006/relationships/slide" Target="/ppt/slides/slide2.xml" Id="R98c96cdb0e1a4bea" /><Relationship Type="http://schemas.openxmlformats.org/officeDocument/2006/relationships/slide" Target="/ppt/slides/slide3.xml" Id="R09385e0bc89c4ddd" /><Relationship Type="http://schemas.openxmlformats.org/officeDocument/2006/relationships/slide" Target="/ppt/slides/slide4.xml" Id="Raa45b33eb3624937" /><Relationship Type="http://schemas.openxmlformats.org/officeDocument/2006/relationships/slide" Target="/ppt/slides/slide5.xml" Id="R96ab30c2f37140ca" /><Relationship Type="http://schemas.openxmlformats.org/officeDocument/2006/relationships/slide" Target="/ppt/slides/slide6.xml" Id="R25a43e15a8c44245" /><Relationship Type="http://schemas.openxmlformats.org/officeDocument/2006/relationships/slide" Target="/ppt/slides/slide7.xml" Id="Rcc702162cc2047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929c144d246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9e425270f47a3" /><Relationship Type="http://schemas.openxmlformats.org/officeDocument/2006/relationships/theme" Target="/ppt/slideMasters/theme/theme1.xml" Id="R6680df71f78948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99e425270f47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8e5f5db5e4d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1a9bd1a0646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e1ffe6e8447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151ebd58641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16c7d043d4a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86f894a2348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cd0de2db34f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ULHEIM INVEST AS ble etablert [år] og holder til i Dombås.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−924 717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5 177 195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20 804 095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25 670 466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ULHEIM PAUL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Vassveita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2660 Dombås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988 951 501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