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850c0e4cbe4b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2af95fb5924fe1"/>
  </p:sldMasterIdLst>
  <p:sldIdLst>
    <p:sldId xmlns:r="http://schemas.openxmlformats.org/officeDocument/2006/relationships" id="256" r:id="Rb83985da01584e0f"/>
    <p:sldId xmlns:r="http://schemas.openxmlformats.org/officeDocument/2006/relationships" id="257" r:id="R87c89d538a364259"/>
    <p:sldId xmlns:r="http://schemas.openxmlformats.org/officeDocument/2006/relationships" id="258" r:id="R1b017462aaef484a"/>
    <p:sldId xmlns:r="http://schemas.openxmlformats.org/officeDocument/2006/relationships" id="259" r:id="R9f631c26e1204c36"/>
    <p:sldId xmlns:r="http://schemas.openxmlformats.org/officeDocument/2006/relationships" id="260" r:id="Rc9c8d1ae2e684385"/>
    <p:sldId xmlns:r="http://schemas.openxmlformats.org/officeDocument/2006/relationships" id="261" r:id="Rca1e4aff182f41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af95fb5924fe1" /><Relationship Type="http://schemas.openxmlformats.org/officeDocument/2006/relationships/slide" Target="/ppt/slides/slide1.xml" Id="Rb83985da01584e0f" /><Relationship Type="http://schemas.openxmlformats.org/officeDocument/2006/relationships/slide" Target="/ppt/slides/slide2.xml" Id="R87c89d538a364259" /><Relationship Type="http://schemas.openxmlformats.org/officeDocument/2006/relationships/slide" Target="/ppt/slides/slide3.xml" Id="R1b017462aaef484a" /><Relationship Type="http://schemas.openxmlformats.org/officeDocument/2006/relationships/slide" Target="/ppt/slides/slide4.xml" Id="R9f631c26e1204c36" /><Relationship Type="http://schemas.openxmlformats.org/officeDocument/2006/relationships/slide" Target="/ppt/slides/slide5.xml" Id="Rc9c8d1ae2e684385" /><Relationship Type="http://schemas.openxmlformats.org/officeDocument/2006/relationships/slide" Target="/ppt/slides/slide6.xml" Id="Rca1e4aff182f41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bd5ed1d5294a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5bc4335fe4eaf" /><Relationship Type="http://schemas.openxmlformats.org/officeDocument/2006/relationships/theme" Target="/ppt/slideMasters/theme/theme1.xml" Id="Rf9fa4e24f15144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05bc4335fe4e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62465b3ca49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1793a93074c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c28a3addf47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6e5f07cb741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0924d598f4c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20c4f0d0c40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LØNO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Koglehaugen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5710 Skulestadmo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988 957 992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LØNO HOLDING AS</a:t>
            </a:r>
          </a:p>
        </p:txBody>
      </p:sp>
    </p:spTree>
  </p:cSld>
  <p:clrMapOvr>
    <a:masterClrMapping xmlns:a="http://schemas.openxmlformats.org/drawingml/2006/main"/>
  </p:clrMapOvr>
</p:sld>
</file>