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9f6ea71d4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f82829e6c4961"/>
  </p:sldMasterIdLst>
  <p:sldIdLst>
    <p:sldId xmlns:r="http://schemas.openxmlformats.org/officeDocument/2006/relationships" id="256" r:id="R78e46ee89dfb44cb"/>
    <p:sldId xmlns:r="http://schemas.openxmlformats.org/officeDocument/2006/relationships" id="257" r:id="Ra4354ee421bb4199"/>
    <p:sldId xmlns:r="http://schemas.openxmlformats.org/officeDocument/2006/relationships" id="258" r:id="Rb4db6d3c6509488b"/>
    <p:sldId xmlns:r="http://schemas.openxmlformats.org/officeDocument/2006/relationships" id="259" r:id="Rccd264a65bb341b9"/>
    <p:sldId xmlns:r="http://schemas.openxmlformats.org/officeDocument/2006/relationships" id="260" r:id="Rfc49ed1e4c994c47"/>
    <p:sldId xmlns:r="http://schemas.openxmlformats.org/officeDocument/2006/relationships" id="261" r:id="R902c1e800b964011"/>
    <p:sldId xmlns:r="http://schemas.openxmlformats.org/officeDocument/2006/relationships" id="262" r:id="R2afcf7230bbd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f82829e6c4961" /><Relationship Type="http://schemas.openxmlformats.org/officeDocument/2006/relationships/slide" Target="/ppt/slides/slide1.xml" Id="R78e46ee89dfb44cb" /><Relationship Type="http://schemas.openxmlformats.org/officeDocument/2006/relationships/slide" Target="/ppt/slides/slide2.xml" Id="Ra4354ee421bb4199" /><Relationship Type="http://schemas.openxmlformats.org/officeDocument/2006/relationships/slide" Target="/ppt/slides/slide3.xml" Id="Rb4db6d3c6509488b" /><Relationship Type="http://schemas.openxmlformats.org/officeDocument/2006/relationships/slide" Target="/ppt/slides/slide4.xml" Id="Rccd264a65bb341b9" /><Relationship Type="http://schemas.openxmlformats.org/officeDocument/2006/relationships/slide" Target="/ppt/slides/slide5.xml" Id="Rfc49ed1e4c994c47" /><Relationship Type="http://schemas.openxmlformats.org/officeDocument/2006/relationships/slide" Target="/ppt/slides/slide6.xml" Id="R902c1e800b964011" /><Relationship Type="http://schemas.openxmlformats.org/officeDocument/2006/relationships/slide" Target="/ppt/slides/slide7.xml" Id="R2afcf7230bbd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ed2b55fc2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0c5464e68447d" /><Relationship Type="http://schemas.openxmlformats.org/officeDocument/2006/relationships/theme" Target="/ppt/slideMasters/theme/theme1.xml" Id="Rba6085dd38fe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0c5464e68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74c014cf8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173da025c43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e94c7eea3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e3263c43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bfe7896bb4d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267210c414a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b0791f104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ASGEIR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