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bb2cc2b5ff4f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9a21deac964634"/>
  </p:sldMasterIdLst>
  <p:sldIdLst>
    <p:sldId xmlns:r="http://schemas.openxmlformats.org/officeDocument/2006/relationships" id="256" r:id="Rf9f1ea3d9b914f1c"/>
    <p:sldId xmlns:r="http://schemas.openxmlformats.org/officeDocument/2006/relationships" id="257" r:id="R44ea3999d926464e"/>
    <p:sldId xmlns:r="http://schemas.openxmlformats.org/officeDocument/2006/relationships" id="258" r:id="Rdd62b9a04a524faf"/>
    <p:sldId xmlns:r="http://schemas.openxmlformats.org/officeDocument/2006/relationships" id="259" r:id="R8a772ac9f934462e"/>
    <p:sldId xmlns:r="http://schemas.openxmlformats.org/officeDocument/2006/relationships" id="260" r:id="R0e2d26db77ef4fa4"/>
    <p:sldId xmlns:r="http://schemas.openxmlformats.org/officeDocument/2006/relationships" id="261" r:id="Re033b923caf940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9a21deac964634" /><Relationship Type="http://schemas.openxmlformats.org/officeDocument/2006/relationships/slide" Target="/ppt/slides/slide1.xml" Id="Rf9f1ea3d9b914f1c" /><Relationship Type="http://schemas.openxmlformats.org/officeDocument/2006/relationships/slide" Target="/ppt/slides/slide2.xml" Id="R44ea3999d926464e" /><Relationship Type="http://schemas.openxmlformats.org/officeDocument/2006/relationships/slide" Target="/ppt/slides/slide3.xml" Id="Rdd62b9a04a524faf" /><Relationship Type="http://schemas.openxmlformats.org/officeDocument/2006/relationships/slide" Target="/ppt/slides/slide4.xml" Id="R8a772ac9f934462e" /><Relationship Type="http://schemas.openxmlformats.org/officeDocument/2006/relationships/slide" Target="/ppt/slides/slide5.xml" Id="R0e2d26db77ef4fa4" /><Relationship Type="http://schemas.openxmlformats.org/officeDocument/2006/relationships/slide" Target="/ppt/slides/slide6.xml" Id="Re033b923caf940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a4ec5628fd44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be6f4e50a4705" /><Relationship Type="http://schemas.openxmlformats.org/officeDocument/2006/relationships/theme" Target="/ppt/slideMasters/theme/theme1.xml" Id="R61620e95f2ce42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3be6f4e50a47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a43af6e1548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016827bf64c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5633a27f34f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88f51857d49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21319efd84d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a82f2331240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REVISJONSFIRMA TORBJØRN SALVESEN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TORBJØRN SALVESEN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TORBJØRN SALVESEN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TORBJØRN SALVESEN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TORBJØRN SALVESEN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TORBJØRN SALVESEN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salvesen@revisorsenteret.no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988 958 638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TORBJØRN SALVESEN AS</a:t>
            </a:r>
          </a:p>
        </p:txBody>
      </p:sp>
    </p:spTree>
  </p:cSld>
  <p:clrMapOvr>
    <a:masterClrMapping xmlns:a="http://schemas.openxmlformats.org/drawingml/2006/main"/>
  </p:clrMapOvr>
</p:sld>
</file>