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213f12e27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2f0ac6cdf426c"/>
  </p:sldMasterIdLst>
  <p:sldIdLst>
    <p:sldId xmlns:r="http://schemas.openxmlformats.org/officeDocument/2006/relationships" id="256" r:id="R7bc8ff11b68345e8"/>
    <p:sldId xmlns:r="http://schemas.openxmlformats.org/officeDocument/2006/relationships" id="257" r:id="R13e0c435b4224eee"/>
    <p:sldId xmlns:r="http://schemas.openxmlformats.org/officeDocument/2006/relationships" id="258" r:id="R9a3f993944f444fb"/>
    <p:sldId xmlns:r="http://schemas.openxmlformats.org/officeDocument/2006/relationships" id="259" r:id="R89fcb869b33f4454"/>
    <p:sldId xmlns:r="http://schemas.openxmlformats.org/officeDocument/2006/relationships" id="260" r:id="R6332ec51258a41b3"/>
    <p:sldId xmlns:r="http://schemas.openxmlformats.org/officeDocument/2006/relationships" id="261" r:id="R9186265b71bf4680"/>
    <p:sldId xmlns:r="http://schemas.openxmlformats.org/officeDocument/2006/relationships" id="262" r:id="R8632844f7b06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2f0ac6cdf426c" /><Relationship Type="http://schemas.openxmlformats.org/officeDocument/2006/relationships/slide" Target="/ppt/slides/slide1.xml" Id="R7bc8ff11b68345e8" /><Relationship Type="http://schemas.openxmlformats.org/officeDocument/2006/relationships/slide" Target="/ppt/slides/slide2.xml" Id="R13e0c435b4224eee" /><Relationship Type="http://schemas.openxmlformats.org/officeDocument/2006/relationships/slide" Target="/ppt/slides/slide3.xml" Id="R9a3f993944f444fb" /><Relationship Type="http://schemas.openxmlformats.org/officeDocument/2006/relationships/slide" Target="/ppt/slides/slide4.xml" Id="R89fcb869b33f4454" /><Relationship Type="http://schemas.openxmlformats.org/officeDocument/2006/relationships/slide" Target="/ppt/slides/slide5.xml" Id="R6332ec51258a41b3" /><Relationship Type="http://schemas.openxmlformats.org/officeDocument/2006/relationships/slide" Target="/ppt/slides/slide6.xml" Id="R9186265b71bf4680" /><Relationship Type="http://schemas.openxmlformats.org/officeDocument/2006/relationships/slide" Target="/ppt/slides/slide7.xml" Id="R8632844f7b06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8864eb0a3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430a8f6c94e8f" /><Relationship Type="http://schemas.openxmlformats.org/officeDocument/2006/relationships/theme" Target="/ppt/slideMasters/theme/theme1.xml" Id="R03f28c557036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430a8f6c9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7d574046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09fad5064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19a81f30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6f4d16bd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ea5c0311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252f8e18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2107f219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