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16f0834c5b4d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5629c22f434140"/>
  </p:sldMasterIdLst>
  <p:sldIdLst>
    <p:sldId xmlns:r="http://schemas.openxmlformats.org/officeDocument/2006/relationships" id="256" r:id="R4b96d7b3d28c47ba"/>
    <p:sldId xmlns:r="http://schemas.openxmlformats.org/officeDocument/2006/relationships" id="257" r:id="Rda04ea88c2f24e7a"/>
    <p:sldId xmlns:r="http://schemas.openxmlformats.org/officeDocument/2006/relationships" id="258" r:id="R74cd8a1909f942f8"/>
    <p:sldId xmlns:r="http://schemas.openxmlformats.org/officeDocument/2006/relationships" id="259" r:id="R9189d2c5de404047"/>
    <p:sldId xmlns:r="http://schemas.openxmlformats.org/officeDocument/2006/relationships" id="260" r:id="R494800e9c6de410b"/>
    <p:sldId xmlns:r="http://schemas.openxmlformats.org/officeDocument/2006/relationships" id="261" r:id="Re2a16e45464b46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629c22f434140" /><Relationship Type="http://schemas.openxmlformats.org/officeDocument/2006/relationships/slide" Target="/ppt/slides/slide1.xml" Id="R4b96d7b3d28c47ba" /><Relationship Type="http://schemas.openxmlformats.org/officeDocument/2006/relationships/slide" Target="/ppt/slides/slide2.xml" Id="Rda04ea88c2f24e7a" /><Relationship Type="http://schemas.openxmlformats.org/officeDocument/2006/relationships/slide" Target="/ppt/slides/slide3.xml" Id="R74cd8a1909f942f8" /><Relationship Type="http://schemas.openxmlformats.org/officeDocument/2006/relationships/slide" Target="/ppt/slides/slide4.xml" Id="R9189d2c5de404047" /><Relationship Type="http://schemas.openxmlformats.org/officeDocument/2006/relationships/slide" Target="/ppt/slides/slide5.xml" Id="R494800e9c6de410b" /><Relationship Type="http://schemas.openxmlformats.org/officeDocument/2006/relationships/slide" Target="/ppt/slides/slide6.xml" Id="Re2a16e45464b46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1bfd1efd2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c568ba29847fe" /><Relationship Type="http://schemas.openxmlformats.org/officeDocument/2006/relationships/theme" Target="/ppt/slideMasters/theme/theme1.xml" Id="R1b8d1f2fb69d41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9c568ba29847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54214915f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4fa12a163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35340cc24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c53cda3f541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20d6e839f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7cf354e6041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INVEX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988 965 138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GROUP AS</a:t>
            </a:r>
          </a:p>
        </p:txBody>
      </p:sp>
    </p:spTree>
  </p:cSld>
  <p:clrMapOvr>
    <a:masterClrMapping xmlns:a="http://schemas.openxmlformats.org/drawingml/2006/main"/>
  </p:clrMapOvr>
</p:sld>
</file>