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c175a69eb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76a0e84754fc4"/>
  </p:sldMasterIdLst>
  <p:sldIdLst>
    <p:sldId xmlns:r="http://schemas.openxmlformats.org/officeDocument/2006/relationships" id="256" r:id="Rcc4f39bed1234bb3"/>
    <p:sldId xmlns:r="http://schemas.openxmlformats.org/officeDocument/2006/relationships" id="257" r:id="R8e3bbe7178ba4ee4"/>
    <p:sldId xmlns:r="http://schemas.openxmlformats.org/officeDocument/2006/relationships" id="258" r:id="Rf70f3fbf7c464c60"/>
    <p:sldId xmlns:r="http://schemas.openxmlformats.org/officeDocument/2006/relationships" id="259" r:id="Rd712f827cfa349d5"/>
    <p:sldId xmlns:r="http://schemas.openxmlformats.org/officeDocument/2006/relationships" id="260" r:id="R17c24b27e7154f58"/>
    <p:sldId xmlns:r="http://schemas.openxmlformats.org/officeDocument/2006/relationships" id="261" r:id="R0cdee036b6634e4c"/>
    <p:sldId xmlns:r="http://schemas.openxmlformats.org/officeDocument/2006/relationships" id="262" r:id="Rb4cb1d12635a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76a0e84754fc4" /><Relationship Type="http://schemas.openxmlformats.org/officeDocument/2006/relationships/slide" Target="/ppt/slides/slide1.xml" Id="Rcc4f39bed1234bb3" /><Relationship Type="http://schemas.openxmlformats.org/officeDocument/2006/relationships/slide" Target="/ppt/slides/slide2.xml" Id="R8e3bbe7178ba4ee4" /><Relationship Type="http://schemas.openxmlformats.org/officeDocument/2006/relationships/slide" Target="/ppt/slides/slide3.xml" Id="Rf70f3fbf7c464c60" /><Relationship Type="http://schemas.openxmlformats.org/officeDocument/2006/relationships/slide" Target="/ppt/slides/slide4.xml" Id="Rd712f827cfa349d5" /><Relationship Type="http://schemas.openxmlformats.org/officeDocument/2006/relationships/slide" Target="/ppt/slides/slide5.xml" Id="R17c24b27e7154f58" /><Relationship Type="http://schemas.openxmlformats.org/officeDocument/2006/relationships/slide" Target="/ppt/slides/slide6.xml" Id="R0cdee036b6634e4c" /><Relationship Type="http://schemas.openxmlformats.org/officeDocument/2006/relationships/slide" Target="/ppt/slides/slide7.xml" Id="Rb4cb1d12635a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8d44b2a25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dc4d00c1a4dc4" /><Relationship Type="http://schemas.openxmlformats.org/officeDocument/2006/relationships/theme" Target="/ppt/slideMasters/theme/theme1.xml" Id="R762c5ffdaa09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7dc4d00c1a4d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f08ca4fc340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3b080134b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213d5c9de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bb304452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357071e4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c18581928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57bd4e64f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