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7ee628f739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73a9177a0a487a"/>
  </p:sldMasterIdLst>
  <p:sldIdLst>
    <p:sldId xmlns:r="http://schemas.openxmlformats.org/officeDocument/2006/relationships" id="256" r:id="R53ba00f723964a80"/>
    <p:sldId xmlns:r="http://schemas.openxmlformats.org/officeDocument/2006/relationships" id="257" r:id="R0dc05ae817ac4e39"/>
    <p:sldId xmlns:r="http://schemas.openxmlformats.org/officeDocument/2006/relationships" id="258" r:id="R51a54d662ba94305"/>
    <p:sldId xmlns:r="http://schemas.openxmlformats.org/officeDocument/2006/relationships" id="259" r:id="R98c82e73a4744031"/>
    <p:sldId xmlns:r="http://schemas.openxmlformats.org/officeDocument/2006/relationships" id="260" r:id="Re3ffb88a2b584b55"/>
    <p:sldId xmlns:r="http://schemas.openxmlformats.org/officeDocument/2006/relationships" id="261" r:id="R3c61c06e189f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3a9177a0a487a" /><Relationship Type="http://schemas.openxmlformats.org/officeDocument/2006/relationships/slide" Target="/ppt/slides/slide1.xml" Id="R53ba00f723964a80" /><Relationship Type="http://schemas.openxmlformats.org/officeDocument/2006/relationships/slide" Target="/ppt/slides/slide2.xml" Id="R0dc05ae817ac4e39" /><Relationship Type="http://schemas.openxmlformats.org/officeDocument/2006/relationships/slide" Target="/ppt/slides/slide3.xml" Id="R51a54d662ba94305" /><Relationship Type="http://schemas.openxmlformats.org/officeDocument/2006/relationships/slide" Target="/ppt/slides/slide4.xml" Id="R98c82e73a4744031" /><Relationship Type="http://schemas.openxmlformats.org/officeDocument/2006/relationships/slide" Target="/ppt/slides/slide5.xml" Id="Re3ffb88a2b584b55" /><Relationship Type="http://schemas.openxmlformats.org/officeDocument/2006/relationships/slide" Target="/ppt/slides/slide6.xml" Id="R3c61c06e189f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7c07b798d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6ea0e0b042f5" /><Relationship Type="http://schemas.openxmlformats.org/officeDocument/2006/relationships/theme" Target="/ppt/slideMasters/theme/theme1.xml" Id="R16092ccb4a51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16ea0e0b0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6d0869a78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340d2aaf9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178b7ce99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db8468943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eb45621c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70ef5fd2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988 968 617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PISON AS</a:t>
            </a:r>
          </a:p>
        </p:txBody>
      </p:sp>
    </p:spTree>
  </p:cSld>
  <p:clrMapOvr>
    <a:masterClrMapping xmlns:a="http://schemas.openxmlformats.org/drawingml/2006/main"/>
  </p:clrMapOvr>
</p:sld>
</file>