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4805c492ff41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7fda8680564ee0"/>
  </p:sldMasterIdLst>
  <p:sldIdLst>
    <p:sldId xmlns:r="http://schemas.openxmlformats.org/officeDocument/2006/relationships" id="256" r:id="R87846c7e8fc94807"/>
    <p:sldId xmlns:r="http://schemas.openxmlformats.org/officeDocument/2006/relationships" id="257" r:id="Rb570b35d489542a2"/>
    <p:sldId xmlns:r="http://schemas.openxmlformats.org/officeDocument/2006/relationships" id="258" r:id="R69475adae7e74dcc"/>
    <p:sldId xmlns:r="http://schemas.openxmlformats.org/officeDocument/2006/relationships" id="259" r:id="Rb699557a50d84638"/>
    <p:sldId xmlns:r="http://schemas.openxmlformats.org/officeDocument/2006/relationships" id="260" r:id="R63a14ce0205c468b"/>
    <p:sldId xmlns:r="http://schemas.openxmlformats.org/officeDocument/2006/relationships" id="261" r:id="R19992df4d3994985"/>
    <p:sldId xmlns:r="http://schemas.openxmlformats.org/officeDocument/2006/relationships" id="262" r:id="Rc7e16067c5014f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fda8680564ee0" /><Relationship Type="http://schemas.openxmlformats.org/officeDocument/2006/relationships/slide" Target="/ppt/slides/slide1.xml" Id="R87846c7e8fc94807" /><Relationship Type="http://schemas.openxmlformats.org/officeDocument/2006/relationships/slide" Target="/ppt/slides/slide2.xml" Id="Rb570b35d489542a2" /><Relationship Type="http://schemas.openxmlformats.org/officeDocument/2006/relationships/slide" Target="/ppt/slides/slide3.xml" Id="R69475adae7e74dcc" /><Relationship Type="http://schemas.openxmlformats.org/officeDocument/2006/relationships/slide" Target="/ppt/slides/slide4.xml" Id="Rb699557a50d84638" /><Relationship Type="http://schemas.openxmlformats.org/officeDocument/2006/relationships/slide" Target="/ppt/slides/slide5.xml" Id="R63a14ce0205c468b" /><Relationship Type="http://schemas.openxmlformats.org/officeDocument/2006/relationships/slide" Target="/ppt/slides/slide6.xml" Id="R19992df4d3994985" /><Relationship Type="http://schemas.openxmlformats.org/officeDocument/2006/relationships/slide" Target="/ppt/slides/slide7.xml" Id="Rc7e16067c5014f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f696e202e4a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181f5ad4b41f2" /><Relationship Type="http://schemas.openxmlformats.org/officeDocument/2006/relationships/theme" Target="/ppt/slideMasters/theme/theme1.xml" Id="R289a3c79839548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1181f5ad4b41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767803a9a41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936a4b47d47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fff3c0a8047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84a01ff9547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38d3c6abb42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cc303f3874c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e79181adf4c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PISON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1 938 715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15 898 922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16 262 771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PER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