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2cdb293a3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ff591081b441f"/>
  </p:sldMasterIdLst>
  <p:sldIdLst>
    <p:sldId xmlns:r="http://schemas.openxmlformats.org/officeDocument/2006/relationships" id="256" r:id="R5b2d03bb05da4c91"/>
    <p:sldId xmlns:r="http://schemas.openxmlformats.org/officeDocument/2006/relationships" id="257" r:id="R8ce919f4888a4a88"/>
    <p:sldId xmlns:r="http://schemas.openxmlformats.org/officeDocument/2006/relationships" id="258" r:id="R268f7e18f9ec4916"/>
    <p:sldId xmlns:r="http://schemas.openxmlformats.org/officeDocument/2006/relationships" id="259" r:id="R1a118220f86c468e"/>
    <p:sldId xmlns:r="http://schemas.openxmlformats.org/officeDocument/2006/relationships" id="260" r:id="R9c3a474e698442fa"/>
    <p:sldId xmlns:r="http://schemas.openxmlformats.org/officeDocument/2006/relationships" id="261" r:id="R187d40855f564eca"/>
    <p:sldId xmlns:r="http://schemas.openxmlformats.org/officeDocument/2006/relationships" id="262" r:id="R4afec31efef7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ff591081b441f" /><Relationship Type="http://schemas.openxmlformats.org/officeDocument/2006/relationships/slide" Target="/ppt/slides/slide1.xml" Id="R5b2d03bb05da4c91" /><Relationship Type="http://schemas.openxmlformats.org/officeDocument/2006/relationships/slide" Target="/ppt/slides/slide2.xml" Id="R8ce919f4888a4a88" /><Relationship Type="http://schemas.openxmlformats.org/officeDocument/2006/relationships/slide" Target="/ppt/slides/slide3.xml" Id="R268f7e18f9ec4916" /><Relationship Type="http://schemas.openxmlformats.org/officeDocument/2006/relationships/slide" Target="/ppt/slides/slide4.xml" Id="R1a118220f86c468e" /><Relationship Type="http://schemas.openxmlformats.org/officeDocument/2006/relationships/slide" Target="/ppt/slides/slide5.xml" Id="R9c3a474e698442fa" /><Relationship Type="http://schemas.openxmlformats.org/officeDocument/2006/relationships/slide" Target="/ppt/slides/slide6.xml" Id="R187d40855f564eca" /><Relationship Type="http://schemas.openxmlformats.org/officeDocument/2006/relationships/slide" Target="/ppt/slides/slide7.xml" Id="R4afec31efef7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b7f501b1d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d58fea6eb4115" /><Relationship Type="http://schemas.openxmlformats.org/officeDocument/2006/relationships/theme" Target="/ppt/slideMasters/theme/theme1.xml" Id="R7987b97d04c4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d58fea6eb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2a2754b73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e490fd5a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7ce8d990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a32ed76a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37e17b15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3b2b713be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495e007b5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23 857 627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40 373 663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