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12943794b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5915f95294a1a"/>
  </p:sldMasterIdLst>
  <p:sldIdLst>
    <p:sldId xmlns:r="http://schemas.openxmlformats.org/officeDocument/2006/relationships" id="256" r:id="R02441dfa9ae6454a"/>
    <p:sldId xmlns:r="http://schemas.openxmlformats.org/officeDocument/2006/relationships" id="257" r:id="Rb1d987a67a864f4e"/>
    <p:sldId xmlns:r="http://schemas.openxmlformats.org/officeDocument/2006/relationships" id="258" r:id="R39c73379da6b4d55"/>
    <p:sldId xmlns:r="http://schemas.openxmlformats.org/officeDocument/2006/relationships" id="259" r:id="R5d5454e1b517496e"/>
    <p:sldId xmlns:r="http://schemas.openxmlformats.org/officeDocument/2006/relationships" id="260" r:id="R1827f5d21cca4846"/>
    <p:sldId xmlns:r="http://schemas.openxmlformats.org/officeDocument/2006/relationships" id="261" r:id="R5b156568a29a4d35"/>
    <p:sldId xmlns:r="http://schemas.openxmlformats.org/officeDocument/2006/relationships" id="262" r:id="R95bda91550f0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5915f95294a1a" /><Relationship Type="http://schemas.openxmlformats.org/officeDocument/2006/relationships/slide" Target="/ppt/slides/slide1.xml" Id="R02441dfa9ae6454a" /><Relationship Type="http://schemas.openxmlformats.org/officeDocument/2006/relationships/slide" Target="/ppt/slides/slide2.xml" Id="Rb1d987a67a864f4e" /><Relationship Type="http://schemas.openxmlformats.org/officeDocument/2006/relationships/slide" Target="/ppt/slides/slide3.xml" Id="R39c73379da6b4d55" /><Relationship Type="http://schemas.openxmlformats.org/officeDocument/2006/relationships/slide" Target="/ppt/slides/slide4.xml" Id="R5d5454e1b517496e" /><Relationship Type="http://schemas.openxmlformats.org/officeDocument/2006/relationships/slide" Target="/ppt/slides/slide5.xml" Id="R1827f5d21cca4846" /><Relationship Type="http://schemas.openxmlformats.org/officeDocument/2006/relationships/slide" Target="/ppt/slides/slide6.xml" Id="R5b156568a29a4d35" /><Relationship Type="http://schemas.openxmlformats.org/officeDocument/2006/relationships/slide" Target="/ppt/slides/slide7.xml" Id="R95bda91550f0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442528c31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a08f189b4243" /><Relationship Type="http://schemas.openxmlformats.org/officeDocument/2006/relationships/theme" Target="/ppt/slideMasters/theme/theme1.xml" Id="Reb3b97673013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aa08f189b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33273b28e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d2ea5c3f8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e236a8d7a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2dc440af2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28ba76c6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cee167493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3ec0d4c13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75 609 790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