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92ef4121e544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87c4512b6745e5"/>
  </p:sldMasterIdLst>
  <p:sldIdLst>
    <p:sldId xmlns:r="http://schemas.openxmlformats.org/officeDocument/2006/relationships" id="256" r:id="R2b8395cea58f41a0"/>
    <p:sldId xmlns:r="http://schemas.openxmlformats.org/officeDocument/2006/relationships" id="257" r:id="Rd8e5d6ccbaa14746"/>
    <p:sldId xmlns:r="http://schemas.openxmlformats.org/officeDocument/2006/relationships" id="258" r:id="Rd4363c04affa4ccb"/>
    <p:sldId xmlns:r="http://schemas.openxmlformats.org/officeDocument/2006/relationships" id="259" r:id="Rd8b41cdb16cf4f1a"/>
    <p:sldId xmlns:r="http://schemas.openxmlformats.org/officeDocument/2006/relationships" id="260" r:id="R219343e28f7a4e08"/>
    <p:sldId xmlns:r="http://schemas.openxmlformats.org/officeDocument/2006/relationships" id="261" r:id="R2518ada0624644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87c4512b6745e5" /><Relationship Type="http://schemas.openxmlformats.org/officeDocument/2006/relationships/slide" Target="/ppt/slides/slide1.xml" Id="R2b8395cea58f41a0" /><Relationship Type="http://schemas.openxmlformats.org/officeDocument/2006/relationships/slide" Target="/ppt/slides/slide2.xml" Id="Rd8e5d6ccbaa14746" /><Relationship Type="http://schemas.openxmlformats.org/officeDocument/2006/relationships/slide" Target="/ppt/slides/slide3.xml" Id="Rd4363c04affa4ccb" /><Relationship Type="http://schemas.openxmlformats.org/officeDocument/2006/relationships/slide" Target="/ppt/slides/slide4.xml" Id="Rd8b41cdb16cf4f1a" /><Relationship Type="http://schemas.openxmlformats.org/officeDocument/2006/relationships/slide" Target="/ppt/slides/slide5.xml" Id="R219343e28f7a4e08" /><Relationship Type="http://schemas.openxmlformats.org/officeDocument/2006/relationships/slide" Target="/ppt/slides/slide6.xml" Id="R2518ada0624644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ce3abc3f1e46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6af89a22e404d" /><Relationship Type="http://schemas.openxmlformats.org/officeDocument/2006/relationships/theme" Target="/ppt/slideMasters/theme/theme1.xml" Id="Rc23f3b06960849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56af89a22e40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e07f2594c46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af1b5dc0846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c141563f64e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d706edf2b43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223c6f54949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36343f8fb4f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Olve Lie, Strand, Tyinvegen 487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988 977 608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