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5ab702d39c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431e5432f411a"/>
  </p:sldMasterIdLst>
  <p:sldIdLst>
    <p:sldId xmlns:r="http://schemas.openxmlformats.org/officeDocument/2006/relationships" id="256" r:id="R2d5bbe61c79043da"/>
    <p:sldId xmlns:r="http://schemas.openxmlformats.org/officeDocument/2006/relationships" id="257" r:id="Ra521ee6fd5a849ee"/>
    <p:sldId xmlns:r="http://schemas.openxmlformats.org/officeDocument/2006/relationships" id="258" r:id="Re6da14e76403469c"/>
    <p:sldId xmlns:r="http://schemas.openxmlformats.org/officeDocument/2006/relationships" id="259" r:id="R668ad213384f4af6"/>
    <p:sldId xmlns:r="http://schemas.openxmlformats.org/officeDocument/2006/relationships" id="260" r:id="R52d9148d9cbf4bf3"/>
    <p:sldId xmlns:r="http://schemas.openxmlformats.org/officeDocument/2006/relationships" id="261" r:id="Rda838e8480d14f50"/>
    <p:sldId xmlns:r="http://schemas.openxmlformats.org/officeDocument/2006/relationships" id="262" r:id="Rd15d4041deeb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431e5432f411a" /><Relationship Type="http://schemas.openxmlformats.org/officeDocument/2006/relationships/slide" Target="/ppt/slides/slide1.xml" Id="R2d5bbe61c79043da" /><Relationship Type="http://schemas.openxmlformats.org/officeDocument/2006/relationships/slide" Target="/ppt/slides/slide2.xml" Id="Ra521ee6fd5a849ee" /><Relationship Type="http://schemas.openxmlformats.org/officeDocument/2006/relationships/slide" Target="/ppt/slides/slide3.xml" Id="Re6da14e76403469c" /><Relationship Type="http://schemas.openxmlformats.org/officeDocument/2006/relationships/slide" Target="/ppt/slides/slide4.xml" Id="R668ad213384f4af6" /><Relationship Type="http://schemas.openxmlformats.org/officeDocument/2006/relationships/slide" Target="/ppt/slides/slide5.xml" Id="R52d9148d9cbf4bf3" /><Relationship Type="http://schemas.openxmlformats.org/officeDocument/2006/relationships/slide" Target="/ppt/slides/slide6.xml" Id="Rda838e8480d14f50" /><Relationship Type="http://schemas.openxmlformats.org/officeDocument/2006/relationships/slide" Target="/ppt/slides/slide7.xml" Id="Rd15d4041deeb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756d89ee74e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766fb11c349bf" /><Relationship Type="http://schemas.openxmlformats.org/officeDocument/2006/relationships/theme" Target="/ppt/slideMasters/theme/theme1.xml" Id="R4ecd9f9ca56e4a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0766fb11c349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c4f746c3b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62796ba214f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081f87f5b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b79ecee5c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190ba2d0349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17740b73343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e8c4ea78247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7 502 249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7 580 674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OLVE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Olve Lie, Strand, Tyinvegen 487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