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81bef1bc3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78f8e4cd449c8"/>
  </p:sldMasterIdLst>
  <p:sldIdLst>
    <p:sldId xmlns:r="http://schemas.openxmlformats.org/officeDocument/2006/relationships" id="256" r:id="Rb5326d16cefe40d2"/>
    <p:sldId xmlns:r="http://schemas.openxmlformats.org/officeDocument/2006/relationships" id="257" r:id="Rad2ec2a7ea1042b0"/>
    <p:sldId xmlns:r="http://schemas.openxmlformats.org/officeDocument/2006/relationships" id="258" r:id="R2cc54f64bbca4cba"/>
    <p:sldId xmlns:r="http://schemas.openxmlformats.org/officeDocument/2006/relationships" id="259" r:id="Rf9a45058c6e2489c"/>
    <p:sldId xmlns:r="http://schemas.openxmlformats.org/officeDocument/2006/relationships" id="260" r:id="R7053b89bc3da4377"/>
    <p:sldId xmlns:r="http://schemas.openxmlformats.org/officeDocument/2006/relationships" id="261" r:id="R51a0329540a7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78f8e4cd449c8" /><Relationship Type="http://schemas.openxmlformats.org/officeDocument/2006/relationships/slide" Target="/ppt/slides/slide1.xml" Id="Rb5326d16cefe40d2" /><Relationship Type="http://schemas.openxmlformats.org/officeDocument/2006/relationships/slide" Target="/ppt/slides/slide2.xml" Id="Rad2ec2a7ea1042b0" /><Relationship Type="http://schemas.openxmlformats.org/officeDocument/2006/relationships/slide" Target="/ppt/slides/slide3.xml" Id="R2cc54f64bbca4cba" /><Relationship Type="http://schemas.openxmlformats.org/officeDocument/2006/relationships/slide" Target="/ppt/slides/slide4.xml" Id="Rf9a45058c6e2489c" /><Relationship Type="http://schemas.openxmlformats.org/officeDocument/2006/relationships/slide" Target="/ppt/slides/slide5.xml" Id="R7053b89bc3da4377" /><Relationship Type="http://schemas.openxmlformats.org/officeDocument/2006/relationships/slide" Target="/ppt/slides/slide6.xml" Id="R51a0329540a7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a60b60de4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223c95d374f2a" /><Relationship Type="http://schemas.openxmlformats.org/officeDocument/2006/relationships/theme" Target="/ppt/slideMasters/theme/theme1.xml" Id="R2aa06f63e1f4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223c95d37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31bc8e23d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c7b264d88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c9801213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a07832ab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653d756f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aeda996e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