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7f096f14e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376ec562347e4"/>
  </p:sldMasterIdLst>
  <p:sldIdLst>
    <p:sldId xmlns:r="http://schemas.openxmlformats.org/officeDocument/2006/relationships" id="256" r:id="Re96906bc28e44061"/>
    <p:sldId xmlns:r="http://schemas.openxmlformats.org/officeDocument/2006/relationships" id="257" r:id="Rc555b40840b3457a"/>
    <p:sldId xmlns:r="http://schemas.openxmlformats.org/officeDocument/2006/relationships" id="258" r:id="R789765cb9b674e83"/>
    <p:sldId xmlns:r="http://schemas.openxmlformats.org/officeDocument/2006/relationships" id="259" r:id="R31a2cde3514746fc"/>
    <p:sldId xmlns:r="http://schemas.openxmlformats.org/officeDocument/2006/relationships" id="260" r:id="R94ee91d5854e48d1"/>
    <p:sldId xmlns:r="http://schemas.openxmlformats.org/officeDocument/2006/relationships" id="261" r:id="Rffde7880fc3b4e8f"/>
    <p:sldId xmlns:r="http://schemas.openxmlformats.org/officeDocument/2006/relationships" id="262" r:id="Re53dacecaad44f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376ec562347e4" /><Relationship Type="http://schemas.openxmlformats.org/officeDocument/2006/relationships/slide" Target="/ppt/slides/slide1.xml" Id="Re96906bc28e44061" /><Relationship Type="http://schemas.openxmlformats.org/officeDocument/2006/relationships/slide" Target="/ppt/slides/slide2.xml" Id="Rc555b40840b3457a" /><Relationship Type="http://schemas.openxmlformats.org/officeDocument/2006/relationships/slide" Target="/ppt/slides/slide3.xml" Id="R789765cb9b674e83" /><Relationship Type="http://schemas.openxmlformats.org/officeDocument/2006/relationships/slide" Target="/ppt/slides/slide4.xml" Id="R31a2cde3514746fc" /><Relationship Type="http://schemas.openxmlformats.org/officeDocument/2006/relationships/slide" Target="/ppt/slides/slide5.xml" Id="R94ee91d5854e48d1" /><Relationship Type="http://schemas.openxmlformats.org/officeDocument/2006/relationships/slide" Target="/ppt/slides/slide6.xml" Id="Rffde7880fc3b4e8f" /><Relationship Type="http://schemas.openxmlformats.org/officeDocument/2006/relationships/slide" Target="/ppt/slides/slide7.xml" Id="Re53dacecaad44f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614db453e4f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a3232e3c45f2" /><Relationship Type="http://schemas.openxmlformats.org/officeDocument/2006/relationships/theme" Target="/ppt/slideMasters/theme/theme1.xml" Id="R132c06095efb4e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0da3232e3c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c275553564e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f451e6e24e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44d5b34e0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2da66ccb843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2f4bccc0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8a79c71344b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2e4a9ab59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LJH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14 506 057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14 528 338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HANNE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HÅVARD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JØRGEN UGLEM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HOVDAHL LEIF JØRGEN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Jørgen Hovdahl, Rørosgårdveien 280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LJH HOLDING AS</a:t>
            </a:r>
          </a:p>
        </p:txBody>
      </p:sp>
    </p:spTree>
  </p:cSld>
  <p:clrMapOvr>
    <a:masterClrMapping xmlns:a="http://schemas.openxmlformats.org/drawingml/2006/main"/>
  </p:clrMapOvr>
</p:sld>
</file>