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24fb1362114d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525c5504b74330"/>
  </p:sldMasterIdLst>
  <p:sldIdLst>
    <p:sldId xmlns:r="http://schemas.openxmlformats.org/officeDocument/2006/relationships" id="256" r:id="R0d234c9e4e7f4f37"/>
    <p:sldId xmlns:r="http://schemas.openxmlformats.org/officeDocument/2006/relationships" id="257" r:id="R9961fdedc5964906"/>
    <p:sldId xmlns:r="http://schemas.openxmlformats.org/officeDocument/2006/relationships" id="258" r:id="R0caf01c8602343df"/>
    <p:sldId xmlns:r="http://schemas.openxmlformats.org/officeDocument/2006/relationships" id="259" r:id="Ra2871b1675fd4a05"/>
    <p:sldId xmlns:r="http://schemas.openxmlformats.org/officeDocument/2006/relationships" id="260" r:id="R5509f4e993764242"/>
    <p:sldId xmlns:r="http://schemas.openxmlformats.org/officeDocument/2006/relationships" id="261" r:id="Rd84c6206b8504c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25c5504b74330" /><Relationship Type="http://schemas.openxmlformats.org/officeDocument/2006/relationships/slide" Target="/ppt/slides/slide1.xml" Id="R0d234c9e4e7f4f37" /><Relationship Type="http://schemas.openxmlformats.org/officeDocument/2006/relationships/slide" Target="/ppt/slides/slide2.xml" Id="R9961fdedc5964906" /><Relationship Type="http://schemas.openxmlformats.org/officeDocument/2006/relationships/slide" Target="/ppt/slides/slide3.xml" Id="R0caf01c8602343df" /><Relationship Type="http://schemas.openxmlformats.org/officeDocument/2006/relationships/slide" Target="/ppt/slides/slide4.xml" Id="Ra2871b1675fd4a05" /><Relationship Type="http://schemas.openxmlformats.org/officeDocument/2006/relationships/slide" Target="/ppt/slides/slide5.xml" Id="R5509f4e993764242" /><Relationship Type="http://schemas.openxmlformats.org/officeDocument/2006/relationships/slide" Target="/ppt/slides/slide6.xml" Id="Rd84c6206b8504c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4517ec8dab46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b03f8f2234e00" /><Relationship Type="http://schemas.openxmlformats.org/officeDocument/2006/relationships/theme" Target="/ppt/slideMasters/theme/theme1.xml" Id="R723be35d71b343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2b03f8f2234e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a399fb4714a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019cc99584a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c4f639b3041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eb92b180a48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90d583db64c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6ba37c2254b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EMARAN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 M Erdal, Nydalen allé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40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988 985 155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EMARAN HOLDING AS</a:t>
            </a:r>
          </a:p>
        </p:txBody>
      </p:sp>
    </p:spTree>
  </p:cSld>
  <p:clrMapOvr>
    <a:masterClrMapping xmlns:a="http://schemas.openxmlformats.org/drawingml/2006/main"/>
  </p:clrMapOvr>
</p:sld>
</file>