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0dd470e3d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f36788a594f18"/>
  </p:sldMasterIdLst>
  <p:sldIdLst>
    <p:sldId xmlns:r="http://schemas.openxmlformats.org/officeDocument/2006/relationships" id="256" r:id="R4c175b766c924ffb"/>
    <p:sldId xmlns:r="http://schemas.openxmlformats.org/officeDocument/2006/relationships" id="257" r:id="R348ef92a2fe843be"/>
    <p:sldId xmlns:r="http://schemas.openxmlformats.org/officeDocument/2006/relationships" id="258" r:id="Rdca19813b6fc4106"/>
    <p:sldId xmlns:r="http://schemas.openxmlformats.org/officeDocument/2006/relationships" id="259" r:id="Rf516ba749e564e0f"/>
    <p:sldId xmlns:r="http://schemas.openxmlformats.org/officeDocument/2006/relationships" id="260" r:id="R5475e942719a4776"/>
    <p:sldId xmlns:r="http://schemas.openxmlformats.org/officeDocument/2006/relationships" id="261" r:id="R2ac45edca04647bb"/>
    <p:sldId xmlns:r="http://schemas.openxmlformats.org/officeDocument/2006/relationships" id="262" r:id="R234d69f77780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f36788a594f18" /><Relationship Type="http://schemas.openxmlformats.org/officeDocument/2006/relationships/slide" Target="/ppt/slides/slide1.xml" Id="R4c175b766c924ffb" /><Relationship Type="http://schemas.openxmlformats.org/officeDocument/2006/relationships/slide" Target="/ppt/slides/slide2.xml" Id="R348ef92a2fe843be" /><Relationship Type="http://schemas.openxmlformats.org/officeDocument/2006/relationships/slide" Target="/ppt/slides/slide3.xml" Id="Rdca19813b6fc4106" /><Relationship Type="http://schemas.openxmlformats.org/officeDocument/2006/relationships/slide" Target="/ppt/slides/slide4.xml" Id="Rf516ba749e564e0f" /><Relationship Type="http://schemas.openxmlformats.org/officeDocument/2006/relationships/slide" Target="/ppt/slides/slide5.xml" Id="R5475e942719a4776" /><Relationship Type="http://schemas.openxmlformats.org/officeDocument/2006/relationships/slide" Target="/ppt/slides/slide6.xml" Id="R2ac45edca04647bb" /><Relationship Type="http://schemas.openxmlformats.org/officeDocument/2006/relationships/slide" Target="/ppt/slides/slide7.xml" Id="R234d69f77780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d2f05741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4bd1cdf14536" /><Relationship Type="http://schemas.openxmlformats.org/officeDocument/2006/relationships/theme" Target="/ppt/slideMasters/theme/theme1.xml" Id="R241e99f4a315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d4bd1cdf1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7f8ab637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fb86c8c3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a8135c8b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b7a8f0d8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01a01cd2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126fbfdb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6fd040f8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