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a0982548d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bb89693d7143a4"/>
  </p:sldMasterIdLst>
  <p:sldIdLst>
    <p:sldId xmlns:r="http://schemas.openxmlformats.org/officeDocument/2006/relationships" id="256" r:id="R49eae08289284862"/>
    <p:sldId xmlns:r="http://schemas.openxmlformats.org/officeDocument/2006/relationships" id="257" r:id="R57065f1d9bac45dd"/>
    <p:sldId xmlns:r="http://schemas.openxmlformats.org/officeDocument/2006/relationships" id="258" r:id="R2e4120f26d31459a"/>
    <p:sldId xmlns:r="http://schemas.openxmlformats.org/officeDocument/2006/relationships" id="259" r:id="R6e004d87e8b04393"/>
    <p:sldId xmlns:r="http://schemas.openxmlformats.org/officeDocument/2006/relationships" id="260" r:id="R83f33f5817cc4256"/>
    <p:sldId xmlns:r="http://schemas.openxmlformats.org/officeDocument/2006/relationships" id="261" r:id="Rfd073e7afc6c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b89693d7143a4" /><Relationship Type="http://schemas.openxmlformats.org/officeDocument/2006/relationships/slide" Target="/ppt/slides/slide1.xml" Id="R49eae08289284862" /><Relationship Type="http://schemas.openxmlformats.org/officeDocument/2006/relationships/slide" Target="/ppt/slides/slide2.xml" Id="R57065f1d9bac45dd" /><Relationship Type="http://schemas.openxmlformats.org/officeDocument/2006/relationships/slide" Target="/ppt/slides/slide3.xml" Id="R2e4120f26d31459a" /><Relationship Type="http://schemas.openxmlformats.org/officeDocument/2006/relationships/slide" Target="/ppt/slides/slide4.xml" Id="R6e004d87e8b04393" /><Relationship Type="http://schemas.openxmlformats.org/officeDocument/2006/relationships/slide" Target="/ppt/slides/slide5.xml" Id="R83f33f5817cc4256" /><Relationship Type="http://schemas.openxmlformats.org/officeDocument/2006/relationships/slide" Target="/ppt/slides/slide6.xml" Id="Rfd073e7afc6c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ad333537c24e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dd339f907455e" /><Relationship Type="http://schemas.openxmlformats.org/officeDocument/2006/relationships/theme" Target="/ppt/slideMasters/theme/theme1.xml" Id="R2aedbd8c0bf5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dd339f90745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3fbf0a76d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b7f1a830d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42767f94a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c3cf9276a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dc1f03eab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fc930c96b47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