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a47d60406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949c372cd4eba"/>
  </p:sldMasterIdLst>
  <p:sldIdLst>
    <p:sldId xmlns:r="http://schemas.openxmlformats.org/officeDocument/2006/relationships" id="256" r:id="R02f66ca0e260481c"/>
    <p:sldId xmlns:r="http://schemas.openxmlformats.org/officeDocument/2006/relationships" id="257" r:id="R45d634ed746541a9"/>
    <p:sldId xmlns:r="http://schemas.openxmlformats.org/officeDocument/2006/relationships" id="258" r:id="R2f1b931018c44efa"/>
    <p:sldId xmlns:r="http://schemas.openxmlformats.org/officeDocument/2006/relationships" id="259" r:id="R63e4278551914ee9"/>
    <p:sldId xmlns:r="http://schemas.openxmlformats.org/officeDocument/2006/relationships" id="260" r:id="R53d24cb7a2cc4b99"/>
    <p:sldId xmlns:r="http://schemas.openxmlformats.org/officeDocument/2006/relationships" id="261" r:id="Ra4554af4adab4177"/>
    <p:sldId xmlns:r="http://schemas.openxmlformats.org/officeDocument/2006/relationships" id="262" r:id="R84a8b96aefb6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949c372cd4eba" /><Relationship Type="http://schemas.openxmlformats.org/officeDocument/2006/relationships/slide" Target="/ppt/slides/slide1.xml" Id="R02f66ca0e260481c" /><Relationship Type="http://schemas.openxmlformats.org/officeDocument/2006/relationships/slide" Target="/ppt/slides/slide2.xml" Id="R45d634ed746541a9" /><Relationship Type="http://schemas.openxmlformats.org/officeDocument/2006/relationships/slide" Target="/ppt/slides/slide3.xml" Id="R2f1b931018c44efa" /><Relationship Type="http://schemas.openxmlformats.org/officeDocument/2006/relationships/slide" Target="/ppt/slides/slide4.xml" Id="R63e4278551914ee9" /><Relationship Type="http://schemas.openxmlformats.org/officeDocument/2006/relationships/slide" Target="/ppt/slides/slide5.xml" Id="R53d24cb7a2cc4b99" /><Relationship Type="http://schemas.openxmlformats.org/officeDocument/2006/relationships/slide" Target="/ppt/slides/slide6.xml" Id="Ra4554af4adab4177" /><Relationship Type="http://schemas.openxmlformats.org/officeDocument/2006/relationships/slide" Target="/ppt/slides/slide7.xml" Id="R84a8b96aefb6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d20b5cce0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a54db7924eed" /><Relationship Type="http://schemas.openxmlformats.org/officeDocument/2006/relationships/theme" Target="/ppt/slideMasters/theme/theme1.xml" Id="Rfd35005acffd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7a54db792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2fdc02813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1093d1db94e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ea0663015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aeb5f5dc6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477622d09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25985613544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070acf757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