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7243ee9cc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95ce40fd049e2"/>
  </p:sldMasterIdLst>
  <p:sldIdLst>
    <p:sldId xmlns:r="http://schemas.openxmlformats.org/officeDocument/2006/relationships" id="256" r:id="R495efc977793444f"/>
    <p:sldId xmlns:r="http://schemas.openxmlformats.org/officeDocument/2006/relationships" id="257" r:id="R6255b4a4e06f4a07"/>
    <p:sldId xmlns:r="http://schemas.openxmlformats.org/officeDocument/2006/relationships" id="258" r:id="R9c31223bdac6427c"/>
    <p:sldId xmlns:r="http://schemas.openxmlformats.org/officeDocument/2006/relationships" id="259" r:id="Rc96721d7f00a451b"/>
    <p:sldId xmlns:r="http://schemas.openxmlformats.org/officeDocument/2006/relationships" id="260" r:id="Ra5b37d00ff2f4534"/>
    <p:sldId xmlns:r="http://schemas.openxmlformats.org/officeDocument/2006/relationships" id="261" r:id="R956692a63de54d7e"/>
    <p:sldId xmlns:r="http://schemas.openxmlformats.org/officeDocument/2006/relationships" id="262" r:id="R4861502478ce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95ce40fd049e2" /><Relationship Type="http://schemas.openxmlformats.org/officeDocument/2006/relationships/slide" Target="/ppt/slides/slide1.xml" Id="R495efc977793444f" /><Relationship Type="http://schemas.openxmlformats.org/officeDocument/2006/relationships/slide" Target="/ppt/slides/slide2.xml" Id="R6255b4a4e06f4a07" /><Relationship Type="http://schemas.openxmlformats.org/officeDocument/2006/relationships/slide" Target="/ppt/slides/slide3.xml" Id="R9c31223bdac6427c" /><Relationship Type="http://schemas.openxmlformats.org/officeDocument/2006/relationships/slide" Target="/ppt/slides/slide4.xml" Id="Rc96721d7f00a451b" /><Relationship Type="http://schemas.openxmlformats.org/officeDocument/2006/relationships/slide" Target="/ppt/slides/slide5.xml" Id="Ra5b37d00ff2f4534" /><Relationship Type="http://schemas.openxmlformats.org/officeDocument/2006/relationships/slide" Target="/ppt/slides/slide6.xml" Id="R956692a63de54d7e" /><Relationship Type="http://schemas.openxmlformats.org/officeDocument/2006/relationships/slide" Target="/ppt/slides/slide7.xml" Id="R4861502478ce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5e86a6604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a4b7e27145a7" /><Relationship Type="http://schemas.openxmlformats.org/officeDocument/2006/relationships/theme" Target="/ppt/slideMasters/theme/theme1.xml" Id="R675955f12f25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1a4b7e271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1c982996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08ffd85f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5af13aac2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0d16de65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eaf751b7a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8bd8bd70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87a7cc6d6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