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8ce751a6104a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be6bb8bd384371"/>
  </p:sldMasterIdLst>
  <p:sldIdLst>
    <p:sldId xmlns:r="http://schemas.openxmlformats.org/officeDocument/2006/relationships" id="256" r:id="Rf4d3139c7ae84a08"/>
    <p:sldId xmlns:r="http://schemas.openxmlformats.org/officeDocument/2006/relationships" id="257" r:id="R40013ae81baa4dbe"/>
    <p:sldId xmlns:r="http://schemas.openxmlformats.org/officeDocument/2006/relationships" id="258" r:id="R0b0a53f317374fea"/>
    <p:sldId xmlns:r="http://schemas.openxmlformats.org/officeDocument/2006/relationships" id="259" r:id="Re11c188167a54962"/>
    <p:sldId xmlns:r="http://schemas.openxmlformats.org/officeDocument/2006/relationships" id="260" r:id="R4b32e9d2b89e4067"/>
    <p:sldId xmlns:r="http://schemas.openxmlformats.org/officeDocument/2006/relationships" id="261" r:id="R887fbf2749994601"/>
    <p:sldId xmlns:r="http://schemas.openxmlformats.org/officeDocument/2006/relationships" id="262" r:id="R32b9e520428e4c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e6bb8bd384371" /><Relationship Type="http://schemas.openxmlformats.org/officeDocument/2006/relationships/slide" Target="/ppt/slides/slide1.xml" Id="Rf4d3139c7ae84a08" /><Relationship Type="http://schemas.openxmlformats.org/officeDocument/2006/relationships/slide" Target="/ppt/slides/slide2.xml" Id="R40013ae81baa4dbe" /><Relationship Type="http://schemas.openxmlformats.org/officeDocument/2006/relationships/slide" Target="/ppt/slides/slide3.xml" Id="R0b0a53f317374fea" /><Relationship Type="http://schemas.openxmlformats.org/officeDocument/2006/relationships/slide" Target="/ppt/slides/slide4.xml" Id="Re11c188167a54962" /><Relationship Type="http://schemas.openxmlformats.org/officeDocument/2006/relationships/slide" Target="/ppt/slides/slide5.xml" Id="R4b32e9d2b89e4067" /><Relationship Type="http://schemas.openxmlformats.org/officeDocument/2006/relationships/slide" Target="/ppt/slides/slide6.xml" Id="R887fbf2749994601" /><Relationship Type="http://schemas.openxmlformats.org/officeDocument/2006/relationships/slide" Target="/ppt/slides/slide7.xml" Id="R32b9e520428e4c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278a7ccfae4f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ebbef49c542da" /><Relationship Type="http://schemas.openxmlformats.org/officeDocument/2006/relationships/theme" Target="/ppt/slideMasters/theme/theme1.xml" Id="Ra0c5c0b383514f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eebbef49c5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bad0392c140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21819d1e1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b825ef6e346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b67c74f39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bf4ef802a46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4c9c53f8d48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45fbfcf7749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HOTEL ENERGY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HOTEL ENERGY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199 270 217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27 184 944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22 028 349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27 186 526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83 476 779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Ishockeyveien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34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cl.energy@choice.no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HOTEL ENERGY AS</a:t>
            </a:r>
          </a:p>
        </p:txBody>
      </p:sp>
    </p:spTree>
  </p:cSld>
  <p:clrMapOvr>
    <a:masterClrMapping xmlns:a="http://schemas.openxmlformats.org/drawingml/2006/main"/>
  </p:clrMapOvr>
</p:sld>
</file>