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5311e9695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c52faf6d84200"/>
  </p:sldMasterIdLst>
  <p:sldIdLst>
    <p:sldId xmlns:r="http://schemas.openxmlformats.org/officeDocument/2006/relationships" id="256" r:id="R19d4c8168586495c"/>
    <p:sldId xmlns:r="http://schemas.openxmlformats.org/officeDocument/2006/relationships" id="257" r:id="R9db446310d3f43f3"/>
    <p:sldId xmlns:r="http://schemas.openxmlformats.org/officeDocument/2006/relationships" id="258" r:id="R6bba1f40b0334357"/>
    <p:sldId xmlns:r="http://schemas.openxmlformats.org/officeDocument/2006/relationships" id="259" r:id="R31edea83977548fd"/>
    <p:sldId xmlns:r="http://schemas.openxmlformats.org/officeDocument/2006/relationships" id="260" r:id="R26f72f434da44217"/>
    <p:sldId xmlns:r="http://schemas.openxmlformats.org/officeDocument/2006/relationships" id="261" r:id="Rde9010cbf7f145bc"/>
    <p:sldId xmlns:r="http://schemas.openxmlformats.org/officeDocument/2006/relationships" id="262" r:id="R99aec5a587a0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c52faf6d84200" /><Relationship Type="http://schemas.openxmlformats.org/officeDocument/2006/relationships/slide" Target="/ppt/slides/slide1.xml" Id="R19d4c8168586495c" /><Relationship Type="http://schemas.openxmlformats.org/officeDocument/2006/relationships/slide" Target="/ppt/slides/slide2.xml" Id="R9db446310d3f43f3" /><Relationship Type="http://schemas.openxmlformats.org/officeDocument/2006/relationships/slide" Target="/ppt/slides/slide3.xml" Id="R6bba1f40b0334357" /><Relationship Type="http://schemas.openxmlformats.org/officeDocument/2006/relationships/slide" Target="/ppt/slides/slide4.xml" Id="R31edea83977548fd" /><Relationship Type="http://schemas.openxmlformats.org/officeDocument/2006/relationships/slide" Target="/ppt/slides/slide5.xml" Id="R26f72f434da44217" /><Relationship Type="http://schemas.openxmlformats.org/officeDocument/2006/relationships/slide" Target="/ppt/slides/slide6.xml" Id="Rde9010cbf7f145bc" /><Relationship Type="http://schemas.openxmlformats.org/officeDocument/2006/relationships/slide" Target="/ppt/slides/slide7.xml" Id="R99aec5a587a0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68853433e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59cc9d7144cd" /><Relationship Type="http://schemas.openxmlformats.org/officeDocument/2006/relationships/theme" Target="/ppt/slideMasters/theme/theme1.xml" Id="Ra3e080da2ea4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959cc9d71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ce4ce05b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26e19188e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31407707a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4634d390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f675d1f9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4e375c92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441fe00e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