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a8706d883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396e9abc04a22"/>
  </p:sldMasterIdLst>
  <p:sldIdLst>
    <p:sldId xmlns:r="http://schemas.openxmlformats.org/officeDocument/2006/relationships" id="256" r:id="R61c8657dd1be4014"/>
    <p:sldId xmlns:r="http://schemas.openxmlformats.org/officeDocument/2006/relationships" id="257" r:id="Rb3fc92c6c2c54d69"/>
    <p:sldId xmlns:r="http://schemas.openxmlformats.org/officeDocument/2006/relationships" id="258" r:id="Rdc940e7b89c248d7"/>
    <p:sldId xmlns:r="http://schemas.openxmlformats.org/officeDocument/2006/relationships" id="259" r:id="R9197ff6409a84406"/>
    <p:sldId xmlns:r="http://schemas.openxmlformats.org/officeDocument/2006/relationships" id="260" r:id="R1e0270eeb5e646f6"/>
    <p:sldId xmlns:r="http://schemas.openxmlformats.org/officeDocument/2006/relationships" id="261" r:id="R0fd5183c75ee4b69"/>
    <p:sldId xmlns:r="http://schemas.openxmlformats.org/officeDocument/2006/relationships" id="262" r:id="R0922d50ad871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396e9abc04a22" /><Relationship Type="http://schemas.openxmlformats.org/officeDocument/2006/relationships/slide" Target="/ppt/slides/slide1.xml" Id="R61c8657dd1be4014" /><Relationship Type="http://schemas.openxmlformats.org/officeDocument/2006/relationships/slide" Target="/ppt/slides/slide2.xml" Id="Rb3fc92c6c2c54d69" /><Relationship Type="http://schemas.openxmlformats.org/officeDocument/2006/relationships/slide" Target="/ppt/slides/slide3.xml" Id="Rdc940e7b89c248d7" /><Relationship Type="http://schemas.openxmlformats.org/officeDocument/2006/relationships/slide" Target="/ppt/slides/slide4.xml" Id="R9197ff6409a84406" /><Relationship Type="http://schemas.openxmlformats.org/officeDocument/2006/relationships/slide" Target="/ppt/slides/slide5.xml" Id="R1e0270eeb5e646f6" /><Relationship Type="http://schemas.openxmlformats.org/officeDocument/2006/relationships/slide" Target="/ppt/slides/slide6.xml" Id="R0fd5183c75ee4b69" /><Relationship Type="http://schemas.openxmlformats.org/officeDocument/2006/relationships/slide" Target="/ppt/slides/slide7.xml" Id="R0922d50ad871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cbb6a3276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18f99da084910" /><Relationship Type="http://schemas.openxmlformats.org/officeDocument/2006/relationships/theme" Target="/ppt/slideMasters/theme/theme1.xml" Id="R26e38330dd26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18f99da08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a55e3478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e1e37506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6581a967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b6dbdf6e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230d54c6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c428df2d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df1bcba4d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