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13c8d2555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0eb4f741947ae"/>
  </p:sldMasterIdLst>
  <p:sldIdLst>
    <p:sldId xmlns:r="http://schemas.openxmlformats.org/officeDocument/2006/relationships" id="256" r:id="Rd5d3d85ca669437d"/>
    <p:sldId xmlns:r="http://schemas.openxmlformats.org/officeDocument/2006/relationships" id="257" r:id="Rc7f3a2e7df06465c"/>
    <p:sldId xmlns:r="http://schemas.openxmlformats.org/officeDocument/2006/relationships" id="258" r:id="Rb4b619ca96e84ab3"/>
    <p:sldId xmlns:r="http://schemas.openxmlformats.org/officeDocument/2006/relationships" id="259" r:id="Reb29b85dd39b4e55"/>
    <p:sldId xmlns:r="http://schemas.openxmlformats.org/officeDocument/2006/relationships" id="260" r:id="R91af250d73454f83"/>
    <p:sldId xmlns:r="http://schemas.openxmlformats.org/officeDocument/2006/relationships" id="261" r:id="R3d5aa49a75af4f50"/>
    <p:sldId xmlns:r="http://schemas.openxmlformats.org/officeDocument/2006/relationships" id="262" r:id="Rad4333a5304e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0eb4f741947ae" /><Relationship Type="http://schemas.openxmlformats.org/officeDocument/2006/relationships/slide" Target="/ppt/slides/slide1.xml" Id="Rd5d3d85ca669437d" /><Relationship Type="http://schemas.openxmlformats.org/officeDocument/2006/relationships/slide" Target="/ppt/slides/slide2.xml" Id="Rc7f3a2e7df06465c" /><Relationship Type="http://schemas.openxmlformats.org/officeDocument/2006/relationships/slide" Target="/ppt/slides/slide3.xml" Id="Rb4b619ca96e84ab3" /><Relationship Type="http://schemas.openxmlformats.org/officeDocument/2006/relationships/slide" Target="/ppt/slides/slide4.xml" Id="Reb29b85dd39b4e55" /><Relationship Type="http://schemas.openxmlformats.org/officeDocument/2006/relationships/slide" Target="/ppt/slides/slide5.xml" Id="R91af250d73454f83" /><Relationship Type="http://schemas.openxmlformats.org/officeDocument/2006/relationships/slide" Target="/ppt/slides/slide6.xml" Id="R3d5aa49a75af4f50" /><Relationship Type="http://schemas.openxmlformats.org/officeDocument/2006/relationships/slide" Target="/ppt/slides/slide7.xml" Id="Rad4333a5304e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738c69c62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5eaa6c94f4754" /><Relationship Type="http://schemas.openxmlformats.org/officeDocument/2006/relationships/theme" Target="/ppt/slideMasters/theme/theme1.xml" Id="Rf13c8e22a4ca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5eaa6c94f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a55e0d49e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7a1072d3b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8fde685ef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1718c21d6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b97701d4b49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5551a36b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bcb3ded148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8 423 959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9 174 703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71 781 032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GERNER HARALD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988 997 137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HOLDING AS</a:t>
            </a:r>
          </a:p>
        </p:txBody>
      </p:sp>
    </p:spTree>
  </p:cSld>
  <p:clrMapOvr>
    <a:masterClrMapping xmlns:a="http://schemas.openxmlformats.org/drawingml/2006/main"/>
  </p:clrMapOvr>
</p:sld>
</file>