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c640d6ff134e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cb03c1febc487d"/>
  </p:sldMasterIdLst>
  <p:sldIdLst>
    <p:sldId xmlns:r="http://schemas.openxmlformats.org/officeDocument/2006/relationships" id="256" r:id="R566abf7d8bee4df7"/>
    <p:sldId xmlns:r="http://schemas.openxmlformats.org/officeDocument/2006/relationships" id="257" r:id="R136b6cb54bc64536"/>
    <p:sldId xmlns:r="http://schemas.openxmlformats.org/officeDocument/2006/relationships" id="258" r:id="R0cd7266d4f1b43d0"/>
    <p:sldId xmlns:r="http://schemas.openxmlformats.org/officeDocument/2006/relationships" id="259" r:id="R643d8d86c08f4c81"/>
    <p:sldId xmlns:r="http://schemas.openxmlformats.org/officeDocument/2006/relationships" id="260" r:id="R8c96e781a35341dd"/>
    <p:sldId xmlns:r="http://schemas.openxmlformats.org/officeDocument/2006/relationships" id="261" r:id="Rcc948e5b21ff4563"/>
    <p:sldId xmlns:r="http://schemas.openxmlformats.org/officeDocument/2006/relationships" id="262" r:id="R953c762e7fa140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cb03c1febc487d" /><Relationship Type="http://schemas.openxmlformats.org/officeDocument/2006/relationships/slide" Target="/ppt/slides/slide1.xml" Id="R566abf7d8bee4df7" /><Relationship Type="http://schemas.openxmlformats.org/officeDocument/2006/relationships/slide" Target="/ppt/slides/slide2.xml" Id="R136b6cb54bc64536" /><Relationship Type="http://schemas.openxmlformats.org/officeDocument/2006/relationships/slide" Target="/ppt/slides/slide3.xml" Id="R0cd7266d4f1b43d0" /><Relationship Type="http://schemas.openxmlformats.org/officeDocument/2006/relationships/slide" Target="/ppt/slides/slide4.xml" Id="R643d8d86c08f4c81" /><Relationship Type="http://schemas.openxmlformats.org/officeDocument/2006/relationships/slide" Target="/ppt/slides/slide5.xml" Id="R8c96e781a35341dd" /><Relationship Type="http://schemas.openxmlformats.org/officeDocument/2006/relationships/slide" Target="/ppt/slides/slide6.xml" Id="Rcc948e5b21ff4563" /><Relationship Type="http://schemas.openxmlformats.org/officeDocument/2006/relationships/slide" Target="/ppt/slides/slide7.xml" Id="R953c762e7fa140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ca5efa5c464c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03ea3a4764727" /><Relationship Type="http://schemas.openxmlformats.org/officeDocument/2006/relationships/theme" Target="/ppt/slideMasters/theme/theme1.xml" Id="Ra6f03682d41344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1103ea3a476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0a3b08bf3f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acb7f2cc740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b5bd96f0046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275c380f4b4d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c3c671abd42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152cb0f6b4c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89ffc2d644c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FLAMINGO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FLAMINGO HOLDING AS ble etablert [år] og holder til i Vartdal.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−31 918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18 141 318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57 202 446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57 648 494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VARTDAL HÅVARD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Myrevegen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6170 Vartdal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04 83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988 999 512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FLAMINGO HOLDING AS</a:t>
            </a:r>
          </a:p>
        </p:txBody>
      </p:sp>
    </p:spTree>
  </p:cSld>
  <p:clrMapOvr>
    <a:masterClrMapping xmlns:a="http://schemas.openxmlformats.org/drawingml/2006/main"/>
  </p:clrMapOvr>
</p:sld>
</file>