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56d456989f45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a56e4edcd84a65"/>
  </p:sldMasterIdLst>
  <p:sldIdLst>
    <p:sldId xmlns:r="http://schemas.openxmlformats.org/officeDocument/2006/relationships" id="256" r:id="R2aca88fd5c814c98"/>
    <p:sldId xmlns:r="http://schemas.openxmlformats.org/officeDocument/2006/relationships" id="257" r:id="R9daec002fc904da1"/>
    <p:sldId xmlns:r="http://schemas.openxmlformats.org/officeDocument/2006/relationships" id="258" r:id="Rcc432b85921f43ee"/>
    <p:sldId xmlns:r="http://schemas.openxmlformats.org/officeDocument/2006/relationships" id="259" r:id="R317b6c751dae480c"/>
    <p:sldId xmlns:r="http://schemas.openxmlformats.org/officeDocument/2006/relationships" id="260" r:id="R8f82549d66b7458b"/>
    <p:sldId xmlns:r="http://schemas.openxmlformats.org/officeDocument/2006/relationships" id="261" r:id="R707e39dfbdf54365"/>
    <p:sldId xmlns:r="http://schemas.openxmlformats.org/officeDocument/2006/relationships" id="262" r:id="R272af268dbc347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a56e4edcd84a65" /><Relationship Type="http://schemas.openxmlformats.org/officeDocument/2006/relationships/slide" Target="/ppt/slides/slide1.xml" Id="R2aca88fd5c814c98" /><Relationship Type="http://schemas.openxmlformats.org/officeDocument/2006/relationships/slide" Target="/ppt/slides/slide2.xml" Id="R9daec002fc904da1" /><Relationship Type="http://schemas.openxmlformats.org/officeDocument/2006/relationships/slide" Target="/ppt/slides/slide3.xml" Id="Rcc432b85921f43ee" /><Relationship Type="http://schemas.openxmlformats.org/officeDocument/2006/relationships/slide" Target="/ppt/slides/slide4.xml" Id="R317b6c751dae480c" /><Relationship Type="http://schemas.openxmlformats.org/officeDocument/2006/relationships/slide" Target="/ppt/slides/slide5.xml" Id="R8f82549d66b7458b" /><Relationship Type="http://schemas.openxmlformats.org/officeDocument/2006/relationships/slide" Target="/ppt/slides/slide6.xml" Id="R707e39dfbdf54365" /><Relationship Type="http://schemas.openxmlformats.org/officeDocument/2006/relationships/slide" Target="/ppt/slides/slide7.xml" Id="R272af268dbc347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722d4f591840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4f845cd644fec" /><Relationship Type="http://schemas.openxmlformats.org/officeDocument/2006/relationships/theme" Target="/ppt/slideMasters/theme/theme1.xml" Id="R810dd29029384f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94f845cd644f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6fb93d84b40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eb518644249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fe25e6d3d42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370a8481b41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194d81e6543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abfcfc14b44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004ea176d40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WESENBERG VERDISPAR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WESENBERG VERDISPAR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WESENBERG VERDISPAR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WESENBERG VERDISPAR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WESENBERG VERDISPAR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WESENBERG VERDISPAR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5 378 977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23 648 384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27 191 804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WESENBERG VERDISPAR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WESENBERG KJELL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WESENBERG VERDISPAR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25 65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989 002 325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WESENBERG VERDISPAR AS</a:t>
            </a:r>
          </a:p>
        </p:txBody>
      </p:sp>
    </p:spTree>
  </p:cSld>
  <p:clrMapOvr>
    <a:masterClrMapping xmlns:a="http://schemas.openxmlformats.org/drawingml/2006/main"/>
  </p:clrMapOvr>
</p:sld>
</file>