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a28f2ded5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6c8e3daaa4937"/>
  </p:sldMasterIdLst>
  <p:sldIdLst>
    <p:sldId xmlns:r="http://schemas.openxmlformats.org/officeDocument/2006/relationships" id="256" r:id="R0b1e95d73be040b5"/>
    <p:sldId xmlns:r="http://schemas.openxmlformats.org/officeDocument/2006/relationships" id="257" r:id="R3d4f932ed2b24483"/>
    <p:sldId xmlns:r="http://schemas.openxmlformats.org/officeDocument/2006/relationships" id="258" r:id="R7a9c6a30d91c4e51"/>
    <p:sldId xmlns:r="http://schemas.openxmlformats.org/officeDocument/2006/relationships" id="259" r:id="Rd0fff850bc054904"/>
    <p:sldId xmlns:r="http://schemas.openxmlformats.org/officeDocument/2006/relationships" id="260" r:id="Rdd33c419bb764f68"/>
    <p:sldId xmlns:r="http://schemas.openxmlformats.org/officeDocument/2006/relationships" id="261" r:id="R3bd55ff07c664a65"/>
    <p:sldId xmlns:r="http://schemas.openxmlformats.org/officeDocument/2006/relationships" id="262" r:id="Rf7dd5bf76d59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6c8e3daaa4937" /><Relationship Type="http://schemas.openxmlformats.org/officeDocument/2006/relationships/slide" Target="/ppt/slides/slide1.xml" Id="R0b1e95d73be040b5" /><Relationship Type="http://schemas.openxmlformats.org/officeDocument/2006/relationships/slide" Target="/ppt/slides/slide2.xml" Id="R3d4f932ed2b24483" /><Relationship Type="http://schemas.openxmlformats.org/officeDocument/2006/relationships/slide" Target="/ppt/slides/slide3.xml" Id="R7a9c6a30d91c4e51" /><Relationship Type="http://schemas.openxmlformats.org/officeDocument/2006/relationships/slide" Target="/ppt/slides/slide4.xml" Id="Rd0fff850bc054904" /><Relationship Type="http://schemas.openxmlformats.org/officeDocument/2006/relationships/slide" Target="/ppt/slides/slide5.xml" Id="Rdd33c419bb764f68" /><Relationship Type="http://schemas.openxmlformats.org/officeDocument/2006/relationships/slide" Target="/ppt/slides/slide6.xml" Id="R3bd55ff07c664a65" /><Relationship Type="http://schemas.openxmlformats.org/officeDocument/2006/relationships/slide" Target="/ppt/slides/slide7.xml" Id="Rf7dd5bf76d59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f17a8a695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f4344f80b4d16" /><Relationship Type="http://schemas.openxmlformats.org/officeDocument/2006/relationships/theme" Target="/ppt/slideMasters/theme/theme1.xml" Id="Rbad27bbeddf147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f4344f80b4d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4ff9ed690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6d88f012345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d02c544964c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48bdd2dd44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38ac605ca4a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bc654e341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2b72fd529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15 379 305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rein.hetland@revisornet.no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