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c6a687138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a73734f914c88"/>
  </p:sldMasterIdLst>
  <p:sldIdLst>
    <p:sldId xmlns:r="http://schemas.openxmlformats.org/officeDocument/2006/relationships" id="256" r:id="Rb3f2ba0b47cc4072"/>
    <p:sldId xmlns:r="http://schemas.openxmlformats.org/officeDocument/2006/relationships" id="257" r:id="Rfdabc151538e4377"/>
    <p:sldId xmlns:r="http://schemas.openxmlformats.org/officeDocument/2006/relationships" id="258" r:id="R1001a4ed02c94a03"/>
    <p:sldId xmlns:r="http://schemas.openxmlformats.org/officeDocument/2006/relationships" id="259" r:id="R4f426acb7b4a4c05"/>
    <p:sldId xmlns:r="http://schemas.openxmlformats.org/officeDocument/2006/relationships" id="260" r:id="R0eb152efa12745c2"/>
    <p:sldId xmlns:r="http://schemas.openxmlformats.org/officeDocument/2006/relationships" id="261" r:id="R8f4fe10568bd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a73734f914c88" /><Relationship Type="http://schemas.openxmlformats.org/officeDocument/2006/relationships/slide" Target="/ppt/slides/slide1.xml" Id="Rb3f2ba0b47cc4072" /><Relationship Type="http://schemas.openxmlformats.org/officeDocument/2006/relationships/slide" Target="/ppt/slides/slide2.xml" Id="Rfdabc151538e4377" /><Relationship Type="http://schemas.openxmlformats.org/officeDocument/2006/relationships/slide" Target="/ppt/slides/slide3.xml" Id="R1001a4ed02c94a03" /><Relationship Type="http://schemas.openxmlformats.org/officeDocument/2006/relationships/slide" Target="/ppt/slides/slide4.xml" Id="R4f426acb7b4a4c05" /><Relationship Type="http://schemas.openxmlformats.org/officeDocument/2006/relationships/slide" Target="/ppt/slides/slide5.xml" Id="R0eb152efa12745c2" /><Relationship Type="http://schemas.openxmlformats.org/officeDocument/2006/relationships/slide" Target="/ppt/slides/slide6.xml" Id="R8f4fe10568bd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8d2bcebf9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f41e3d5446de" /><Relationship Type="http://schemas.openxmlformats.org/officeDocument/2006/relationships/theme" Target="/ppt/slideMasters/theme/theme1.xml" Id="R3c6c59d9e9c3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ff41e3d54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51997c4c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9d601cb9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c3e9de9e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45a3fc84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4882ae73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ebed92c4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