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4f4a2b497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ac94b238a4540"/>
  </p:sldMasterIdLst>
  <p:sldIdLst>
    <p:sldId xmlns:r="http://schemas.openxmlformats.org/officeDocument/2006/relationships" id="256" r:id="R5fd310a89fb94a8e"/>
    <p:sldId xmlns:r="http://schemas.openxmlformats.org/officeDocument/2006/relationships" id="257" r:id="R82f0f9290e5e4221"/>
    <p:sldId xmlns:r="http://schemas.openxmlformats.org/officeDocument/2006/relationships" id="258" r:id="Rc196b83a1ca946c3"/>
    <p:sldId xmlns:r="http://schemas.openxmlformats.org/officeDocument/2006/relationships" id="259" r:id="R5176e90486af46e6"/>
    <p:sldId xmlns:r="http://schemas.openxmlformats.org/officeDocument/2006/relationships" id="260" r:id="R060d7d8e546a4dd6"/>
    <p:sldId xmlns:r="http://schemas.openxmlformats.org/officeDocument/2006/relationships" id="261" r:id="R23f9c65770a64b12"/>
    <p:sldId xmlns:r="http://schemas.openxmlformats.org/officeDocument/2006/relationships" id="262" r:id="R3d1f58ad1689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ac94b238a4540" /><Relationship Type="http://schemas.openxmlformats.org/officeDocument/2006/relationships/slide" Target="/ppt/slides/slide1.xml" Id="R5fd310a89fb94a8e" /><Relationship Type="http://schemas.openxmlformats.org/officeDocument/2006/relationships/slide" Target="/ppt/slides/slide2.xml" Id="R82f0f9290e5e4221" /><Relationship Type="http://schemas.openxmlformats.org/officeDocument/2006/relationships/slide" Target="/ppt/slides/slide3.xml" Id="Rc196b83a1ca946c3" /><Relationship Type="http://schemas.openxmlformats.org/officeDocument/2006/relationships/slide" Target="/ppt/slides/slide4.xml" Id="R5176e90486af46e6" /><Relationship Type="http://schemas.openxmlformats.org/officeDocument/2006/relationships/slide" Target="/ppt/slides/slide5.xml" Id="R060d7d8e546a4dd6" /><Relationship Type="http://schemas.openxmlformats.org/officeDocument/2006/relationships/slide" Target="/ppt/slides/slide6.xml" Id="R23f9c65770a64b12" /><Relationship Type="http://schemas.openxmlformats.org/officeDocument/2006/relationships/slide" Target="/ppt/slides/slide7.xml" Id="R3d1f58ad1689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85fb49ea0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37a5d1c54609" /><Relationship Type="http://schemas.openxmlformats.org/officeDocument/2006/relationships/theme" Target="/ppt/slideMasters/theme/theme1.xml" Id="Re64aec59e647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037a5d1c5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f91954f1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8be4fa8f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ff60fb30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aca1151d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5959f60d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50a2372e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1a485bd4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