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2909439c3944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b90daba1664634"/>
  </p:sldMasterIdLst>
  <p:sldIdLst>
    <p:sldId xmlns:r="http://schemas.openxmlformats.org/officeDocument/2006/relationships" id="256" r:id="Rd3cc5c11ee1a4b7b"/>
    <p:sldId xmlns:r="http://schemas.openxmlformats.org/officeDocument/2006/relationships" id="257" r:id="Rba58578dc0b743a5"/>
    <p:sldId xmlns:r="http://schemas.openxmlformats.org/officeDocument/2006/relationships" id="258" r:id="Rf7b13718fae14170"/>
    <p:sldId xmlns:r="http://schemas.openxmlformats.org/officeDocument/2006/relationships" id="259" r:id="R35dc9b9c2140443c"/>
    <p:sldId xmlns:r="http://schemas.openxmlformats.org/officeDocument/2006/relationships" id="260" r:id="Rbd3ce105bf074e52"/>
    <p:sldId xmlns:r="http://schemas.openxmlformats.org/officeDocument/2006/relationships" id="261" r:id="Rd6fdfaaee21b4d85"/>
    <p:sldId xmlns:r="http://schemas.openxmlformats.org/officeDocument/2006/relationships" id="262" r:id="R2164794e4a474e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90daba1664634" /><Relationship Type="http://schemas.openxmlformats.org/officeDocument/2006/relationships/slide" Target="/ppt/slides/slide1.xml" Id="Rd3cc5c11ee1a4b7b" /><Relationship Type="http://schemas.openxmlformats.org/officeDocument/2006/relationships/slide" Target="/ppt/slides/slide2.xml" Id="Rba58578dc0b743a5" /><Relationship Type="http://schemas.openxmlformats.org/officeDocument/2006/relationships/slide" Target="/ppt/slides/slide3.xml" Id="Rf7b13718fae14170" /><Relationship Type="http://schemas.openxmlformats.org/officeDocument/2006/relationships/slide" Target="/ppt/slides/slide4.xml" Id="R35dc9b9c2140443c" /><Relationship Type="http://schemas.openxmlformats.org/officeDocument/2006/relationships/slide" Target="/ppt/slides/slide5.xml" Id="Rbd3ce105bf074e52" /><Relationship Type="http://schemas.openxmlformats.org/officeDocument/2006/relationships/slide" Target="/ppt/slides/slide6.xml" Id="Rd6fdfaaee21b4d85" /><Relationship Type="http://schemas.openxmlformats.org/officeDocument/2006/relationships/slide" Target="/ppt/slides/slide7.xml" Id="R2164794e4a474e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741b7405a46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19a88b3ec4767" /><Relationship Type="http://schemas.openxmlformats.org/officeDocument/2006/relationships/theme" Target="/ppt/slideMasters/theme/theme1.xml" Id="R0985fa00edf749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d19a88b3ec47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99b862e7546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66af7ff9a4c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2e2826e8144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43699ce3544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66a285b364e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59cfb57d34c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65338fc724d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GARMAR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323 668 318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293 655 101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289 962 277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4 391 210 307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4 406 146 934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GARMANN MARGARET BOEL  –  99,1 %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HOLDING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House of business, 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989 003 135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