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a83404585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76b047c444293"/>
  </p:sldMasterIdLst>
  <p:sldIdLst>
    <p:sldId xmlns:r="http://schemas.openxmlformats.org/officeDocument/2006/relationships" id="256" r:id="R7ade4f9a2a82472b"/>
    <p:sldId xmlns:r="http://schemas.openxmlformats.org/officeDocument/2006/relationships" id="257" r:id="R26aae71bd1654373"/>
    <p:sldId xmlns:r="http://schemas.openxmlformats.org/officeDocument/2006/relationships" id="258" r:id="R77f9bfbc7faf4001"/>
    <p:sldId xmlns:r="http://schemas.openxmlformats.org/officeDocument/2006/relationships" id="259" r:id="R42248db0efc8427d"/>
    <p:sldId xmlns:r="http://schemas.openxmlformats.org/officeDocument/2006/relationships" id="260" r:id="R8a8c79fa70774f58"/>
    <p:sldId xmlns:r="http://schemas.openxmlformats.org/officeDocument/2006/relationships" id="261" r:id="R5e0b659586f1487b"/>
    <p:sldId xmlns:r="http://schemas.openxmlformats.org/officeDocument/2006/relationships" id="262" r:id="Rc2560acb2c61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76b047c444293" /><Relationship Type="http://schemas.openxmlformats.org/officeDocument/2006/relationships/slide" Target="/ppt/slides/slide1.xml" Id="R7ade4f9a2a82472b" /><Relationship Type="http://schemas.openxmlformats.org/officeDocument/2006/relationships/slide" Target="/ppt/slides/slide2.xml" Id="R26aae71bd1654373" /><Relationship Type="http://schemas.openxmlformats.org/officeDocument/2006/relationships/slide" Target="/ppt/slides/slide3.xml" Id="R77f9bfbc7faf4001" /><Relationship Type="http://schemas.openxmlformats.org/officeDocument/2006/relationships/slide" Target="/ppt/slides/slide4.xml" Id="R42248db0efc8427d" /><Relationship Type="http://schemas.openxmlformats.org/officeDocument/2006/relationships/slide" Target="/ppt/slides/slide5.xml" Id="R8a8c79fa70774f58" /><Relationship Type="http://schemas.openxmlformats.org/officeDocument/2006/relationships/slide" Target="/ppt/slides/slide6.xml" Id="R5e0b659586f1487b" /><Relationship Type="http://schemas.openxmlformats.org/officeDocument/2006/relationships/slide" Target="/ppt/slides/slide7.xml" Id="Rc2560acb2c61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fb261701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e69f2aa54a7a" /><Relationship Type="http://schemas.openxmlformats.org/officeDocument/2006/relationships/theme" Target="/ppt/slideMasters/theme/theme1.xml" Id="R0a4617f40aeb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ce69f2aa5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e6ccbb82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21525b3fd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cd483925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4fa33178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44a98420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b4da7d25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485996fe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