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092856a65346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56cc16114947fc"/>
  </p:sldMasterIdLst>
  <p:sldIdLst>
    <p:sldId xmlns:r="http://schemas.openxmlformats.org/officeDocument/2006/relationships" id="256" r:id="Rf2b8268c260247d9"/>
    <p:sldId xmlns:r="http://schemas.openxmlformats.org/officeDocument/2006/relationships" id="257" r:id="R1ccb0033bf7c4cbe"/>
    <p:sldId xmlns:r="http://schemas.openxmlformats.org/officeDocument/2006/relationships" id="258" r:id="R361a9fff40c34dfd"/>
    <p:sldId xmlns:r="http://schemas.openxmlformats.org/officeDocument/2006/relationships" id="259" r:id="Rda76bd3549204d87"/>
    <p:sldId xmlns:r="http://schemas.openxmlformats.org/officeDocument/2006/relationships" id="260" r:id="R79a11587697c45fb"/>
    <p:sldId xmlns:r="http://schemas.openxmlformats.org/officeDocument/2006/relationships" id="261" r:id="Rc063ef9110454e45"/>
    <p:sldId xmlns:r="http://schemas.openxmlformats.org/officeDocument/2006/relationships" id="262" r:id="R87c5c6585365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6cc16114947fc" /><Relationship Type="http://schemas.openxmlformats.org/officeDocument/2006/relationships/slide" Target="/ppt/slides/slide1.xml" Id="Rf2b8268c260247d9" /><Relationship Type="http://schemas.openxmlformats.org/officeDocument/2006/relationships/slide" Target="/ppt/slides/slide2.xml" Id="R1ccb0033bf7c4cbe" /><Relationship Type="http://schemas.openxmlformats.org/officeDocument/2006/relationships/slide" Target="/ppt/slides/slide3.xml" Id="R361a9fff40c34dfd" /><Relationship Type="http://schemas.openxmlformats.org/officeDocument/2006/relationships/slide" Target="/ppt/slides/slide4.xml" Id="Rda76bd3549204d87" /><Relationship Type="http://schemas.openxmlformats.org/officeDocument/2006/relationships/slide" Target="/ppt/slides/slide5.xml" Id="R79a11587697c45fb" /><Relationship Type="http://schemas.openxmlformats.org/officeDocument/2006/relationships/slide" Target="/ppt/slides/slide6.xml" Id="Rc063ef9110454e45" /><Relationship Type="http://schemas.openxmlformats.org/officeDocument/2006/relationships/slide" Target="/ppt/slides/slide7.xml" Id="R87c5c6585365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f0bcc54964f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ecdcd38a54c03" /><Relationship Type="http://schemas.openxmlformats.org/officeDocument/2006/relationships/theme" Target="/ppt/slideMasters/theme/theme1.xml" Id="R6d00481fb24a46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8ecdcd38a54c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0359996ba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a232efe56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9be4611d546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1cb382ce7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db5d6197942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8f40d1f9746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ab181bcf541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 EIER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−100 675 031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−53 853 318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70 939 184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86 758 887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