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fc7cde9d5849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5d939fbf3344e1"/>
  </p:sldMasterIdLst>
  <p:sldIdLst>
    <p:sldId xmlns:r="http://schemas.openxmlformats.org/officeDocument/2006/relationships" id="256" r:id="R5145fef2e17740ae"/>
    <p:sldId xmlns:r="http://schemas.openxmlformats.org/officeDocument/2006/relationships" id="257" r:id="Rdf0317a9e8254570"/>
    <p:sldId xmlns:r="http://schemas.openxmlformats.org/officeDocument/2006/relationships" id="258" r:id="Rb131a30a72c04285"/>
    <p:sldId xmlns:r="http://schemas.openxmlformats.org/officeDocument/2006/relationships" id="259" r:id="R90dc570e81864829"/>
    <p:sldId xmlns:r="http://schemas.openxmlformats.org/officeDocument/2006/relationships" id="260" r:id="Rd07960b0e2634a48"/>
    <p:sldId xmlns:r="http://schemas.openxmlformats.org/officeDocument/2006/relationships" id="261" r:id="Rd738a9e428f347ef"/>
    <p:sldId xmlns:r="http://schemas.openxmlformats.org/officeDocument/2006/relationships" id="262" r:id="R524eb6d230ab49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d939fbf3344e1" /><Relationship Type="http://schemas.openxmlformats.org/officeDocument/2006/relationships/slide" Target="/ppt/slides/slide1.xml" Id="R5145fef2e17740ae" /><Relationship Type="http://schemas.openxmlformats.org/officeDocument/2006/relationships/slide" Target="/ppt/slides/slide2.xml" Id="Rdf0317a9e8254570" /><Relationship Type="http://schemas.openxmlformats.org/officeDocument/2006/relationships/slide" Target="/ppt/slides/slide3.xml" Id="Rb131a30a72c04285" /><Relationship Type="http://schemas.openxmlformats.org/officeDocument/2006/relationships/slide" Target="/ppt/slides/slide4.xml" Id="R90dc570e81864829" /><Relationship Type="http://schemas.openxmlformats.org/officeDocument/2006/relationships/slide" Target="/ppt/slides/slide5.xml" Id="Rd07960b0e2634a48" /><Relationship Type="http://schemas.openxmlformats.org/officeDocument/2006/relationships/slide" Target="/ppt/slides/slide6.xml" Id="Rd738a9e428f347ef" /><Relationship Type="http://schemas.openxmlformats.org/officeDocument/2006/relationships/slide" Target="/ppt/slides/slide7.xml" Id="R524eb6d230ab49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32efef47641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cd9dcb1264911" /><Relationship Type="http://schemas.openxmlformats.org/officeDocument/2006/relationships/theme" Target="/ppt/slideMasters/theme/theme1.xml" Id="R8d7a156dac2a44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3cd9dcb12649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0e18d24584b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7ac0b7a3b4e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448a8360749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674fbee8346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2a4a7651145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7ede29e6c4c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d4dea6a1441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METEVA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METEVA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868 717 000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3 084 990 000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3 413 008 000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