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0cb112fc2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7819e8d6b40b7"/>
  </p:sldMasterIdLst>
  <p:sldIdLst>
    <p:sldId xmlns:r="http://schemas.openxmlformats.org/officeDocument/2006/relationships" id="256" r:id="Rbb30d73979784bc0"/>
    <p:sldId xmlns:r="http://schemas.openxmlformats.org/officeDocument/2006/relationships" id="257" r:id="R1bec0a65a6a74555"/>
    <p:sldId xmlns:r="http://schemas.openxmlformats.org/officeDocument/2006/relationships" id="258" r:id="Re39c574a092d4f00"/>
    <p:sldId xmlns:r="http://schemas.openxmlformats.org/officeDocument/2006/relationships" id="259" r:id="R9ee0e9d5ebda4cb8"/>
    <p:sldId xmlns:r="http://schemas.openxmlformats.org/officeDocument/2006/relationships" id="260" r:id="Rc5819c4733fc4487"/>
    <p:sldId xmlns:r="http://schemas.openxmlformats.org/officeDocument/2006/relationships" id="261" r:id="Ra87a1e8a7808449d"/>
    <p:sldId xmlns:r="http://schemas.openxmlformats.org/officeDocument/2006/relationships" id="262" r:id="Re42b5951f5b4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7819e8d6b40b7" /><Relationship Type="http://schemas.openxmlformats.org/officeDocument/2006/relationships/slide" Target="/ppt/slides/slide1.xml" Id="Rbb30d73979784bc0" /><Relationship Type="http://schemas.openxmlformats.org/officeDocument/2006/relationships/slide" Target="/ppt/slides/slide2.xml" Id="R1bec0a65a6a74555" /><Relationship Type="http://schemas.openxmlformats.org/officeDocument/2006/relationships/slide" Target="/ppt/slides/slide3.xml" Id="Re39c574a092d4f00" /><Relationship Type="http://schemas.openxmlformats.org/officeDocument/2006/relationships/slide" Target="/ppt/slides/slide4.xml" Id="R9ee0e9d5ebda4cb8" /><Relationship Type="http://schemas.openxmlformats.org/officeDocument/2006/relationships/slide" Target="/ppt/slides/slide5.xml" Id="Rc5819c4733fc4487" /><Relationship Type="http://schemas.openxmlformats.org/officeDocument/2006/relationships/slide" Target="/ppt/slides/slide6.xml" Id="Ra87a1e8a7808449d" /><Relationship Type="http://schemas.openxmlformats.org/officeDocument/2006/relationships/slide" Target="/ppt/slides/slide7.xml" Id="Re42b5951f5b4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0828a6b1d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92550c0b4eec" /><Relationship Type="http://schemas.openxmlformats.org/officeDocument/2006/relationships/theme" Target="/ppt/slideMasters/theme/theme1.xml" Id="R1ff87fe8d563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492550c0b4e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ec2e4e3d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5bcbef44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f5bf10522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e56bbe69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8fff99ec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0fc96dd9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5a7ebcdc3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SJØLØVEN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SJØLØVEN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10 175 217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 BJØRN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Andersens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bjorn.lovenskiold@arcticsec.no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SJØLØVEN AS</a:t>
            </a:r>
          </a:p>
        </p:txBody>
      </p:sp>
    </p:spTree>
  </p:cSld>
  <p:clrMapOvr>
    <a:masterClrMapping xmlns:a="http://schemas.openxmlformats.org/drawingml/2006/main"/>
  </p:clrMapOvr>
</p:sld>
</file>