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c32158e3d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0d5d13577407e"/>
  </p:sldMasterIdLst>
  <p:sldIdLst>
    <p:sldId xmlns:r="http://schemas.openxmlformats.org/officeDocument/2006/relationships" id="256" r:id="Rcd94b01257fe450e"/>
    <p:sldId xmlns:r="http://schemas.openxmlformats.org/officeDocument/2006/relationships" id="257" r:id="R7b2aec46b12946e1"/>
    <p:sldId xmlns:r="http://schemas.openxmlformats.org/officeDocument/2006/relationships" id="258" r:id="R2a25b637c90141f7"/>
    <p:sldId xmlns:r="http://schemas.openxmlformats.org/officeDocument/2006/relationships" id="259" r:id="R1acc904110394b3c"/>
    <p:sldId xmlns:r="http://schemas.openxmlformats.org/officeDocument/2006/relationships" id="260" r:id="R289c5e0bab9246db"/>
    <p:sldId xmlns:r="http://schemas.openxmlformats.org/officeDocument/2006/relationships" id="261" r:id="Rbc33937693af4643"/>
    <p:sldId xmlns:r="http://schemas.openxmlformats.org/officeDocument/2006/relationships" id="262" r:id="R2eff413b72a4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0d5d13577407e" /><Relationship Type="http://schemas.openxmlformats.org/officeDocument/2006/relationships/slide" Target="/ppt/slides/slide1.xml" Id="Rcd94b01257fe450e" /><Relationship Type="http://schemas.openxmlformats.org/officeDocument/2006/relationships/slide" Target="/ppt/slides/slide2.xml" Id="R7b2aec46b12946e1" /><Relationship Type="http://schemas.openxmlformats.org/officeDocument/2006/relationships/slide" Target="/ppt/slides/slide3.xml" Id="R2a25b637c90141f7" /><Relationship Type="http://schemas.openxmlformats.org/officeDocument/2006/relationships/slide" Target="/ppt/slides/slide4.xml" Id="R1acc904110394b3c" /><Relationship Type="http://schemas.openxmlformats.org/officeDocument/2006/relationships/slide" Target="/ppt/slides/slide5.xml" Id="R289c5e0bab9246db" /><Relationship Type="http://schemas.openxmlformats.org/officeDocument/2006/relationships/slide" Target="/ppt/slides/slide6.xml" Id="Rbc33937693af4643" /><Relationship Type="http://schemas.openxmlformats.org/officeDocument/2006/relationships/slide" Target="/ppt/slides/slide7.xml" Id="R2eff413b72a4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d4617aab6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a4758b4e43f0" /><Relationship Type="http://schemas.openxmlformats.org/officeDocument/2006/relationships/theme" Target="/ppt/slideMasters/theme/theme1.xml" Id="R85d504152c7e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ca4758b4e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fb591e98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9a0c4a0f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62cb23ca7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fcbc130e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8203461e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c2000a2a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7fcda663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