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905cc2c5d144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eb8a2f1c1941b1"/>
  </p:sldMasterIdLst>
  <p:sldIdLst>
    <p:sldId xmlns:r="http://schemas.openxmlformats.org/officeDocument/2006/relationships" id="256" r:id="Rfca0962dd233428b"/>
    <p:sldId xmlns:r="http://schemas.openxmlformats.org/officeDocument/2006/relationships" id="257" r:id="R382cb71ee803470c"/>
    <p:sldId xmlns:r="http://schemas.openxmlformats.org/officeDocument/2006/relationships" id="258" r:id="Rc2aac01d505e4a9f"/>
    <p:sldId xmlns:r="http://schemas.openxmlformats.org/officeDocument/2006/relationships" id="259" r:id="Rb7c4e9259f4e40d3"/>
    <p:sldId xmlns:r="http://schemas.openxmlformats.org/officeDocument/2006/relationships" id="260" r:id="R0c0d838415744c17"/>
    <p:sldId xmlns:r="http://schemas.openxmlformats.org/officeDocument/2006/relationships" id="261" r:id="R6785db30b0144045"/>
    <p:sldId xmlns:r="http://schemas.openxmlformats.org/officeDocument/2006/relationships" id="262" r:id="R7b5641fb505049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b8a2f1c1941b1" /><Relationship Type="http://schemas.openxmlformats.org/officeDocument/2006/relationships/slide" Target="/ppt/slides/slide1.xml" Id="Rfca0962dd233428b" /><Relationship Type="http://schemas.openxmlformats.org/officeDocument/2006/relationships/slide" Target="/ppt/slides/slide2.xml" Id="R382cb71ee803470c" /><Relationship Type="http://schemas.openxmlformats.org/officeDocument/2006/relationships/slide" Target="/ppt/slides/slide3.xml" Id="Rc2aac01d505e4a9f" /><Relationship Type="http://schemas.openxmlformats.org/officeDocument/2006/relationships/slide" Target="/ppt/slides/slide4.xml" Id="Rb7c4e9259f4e40d3" /><Relationship Type="http://schemas.openxmlformats.org/officeDocument/2006/relationships/slide" Target="/ppt/slides/slide5.xml" Id="R0c0d838415744c17" /><Relationship Type="http://schemas.openxmlformats.org/officeDocument/2006/relationships/slide" Target="/ppt/slides/slide6.xml" Id="R6785db30b0144045" /><Relationship Type="http://schemas.openxmlformats.org/officeDocument/2006/relationships/slide" Target="/ppt/slides/slide7.xml" Id="R7b5641fb505049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8e8a2d5c94b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800a113ed4fd9" /><Relationship Type="http://schemas.openxmlformats.org/officeDocument/2006/relationships/theme" Target="/ppt/slideMasters/theme/theme1.xml" Id="R5985f9fca34d4f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a800a113ed4f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6a17871464e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2b4a695404f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4ab7fe85141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11e0d346241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905df513345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9bbc93eb846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ed9a2d64d48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GURIBY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GURIBY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16 286 961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16 413 038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GURIBY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17 78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