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9c88a30be747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ce7294366d4013"/>
  </p:sldMasterIdLst>
  <p:sldIdLst>
    <p:sldId xmlns:r="http://schemas.openxmlformats.org/officeDocument/2006/relationships" id="256" r:id="Rbdee0dc729a04960"/>
    <p:sldId xmlns:r="http://schemas.openxmlformats.org/officeDocument/2006/relationships" id="257" r:id="R9cc3e28826904fd9"/>
    <p:sldId xmlns:r="http://schemas.openxmlformats.org/officeDocument/2006/relationships" id="258" r:id="R30ade2e1ec8d461a"/>
    <p:sldId xmlns:r="http://schemas.openxmlformats.org/officeDocument/2006/relationships" id="259" r:id="Reb08fce790a74d8e"/>
    <p:sldId xmlns:r="http://schemas.openxmlformats.org/officeDocument/2006/relationships" id="260" r:id="R1538953357ba4f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ce7294366d4013" /><Relationship Type="http://schemas.openxmlformats.org/officeDocument/2006/relationships/slide" Target="/ppt/slides/slide1.xml" Id="Rbdee0dc729a04960" /><Relationship Type="http://schemas.openxmlformats.org/officeDocument/2006/relationships/slide" Target="/ppt/slides/slide2.xml" Id="R9cc3e28826904fd9" /><Relationship Type="http://schemas.openxmlformats.org/officeDocument/2006/relationships/slide" Target="/ppt/slides/slide3.xml" Id="R30ade2e1ec8d461a" /><Relationship Type="http://schemas.openxmlformats.org/officeDocument/2006/relationships/slide" Target="/ppt/slides/slide4.xml" Id="Reb08fce790a74d8e" /><Relationship Type="http://schemas.openxmlformats.org/officeDocument/2006/relationships/slide" Target="/ppt/slides/slide5.xml" Id="R1538953357ba4f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7b28aaec649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e8629b24b44f3" /><Relationship Type="http://schemas.openxmlformats.org/officeDocument/2006/relationships/theme" Target="/ppt/slideMasters/theme/theme1.xml" Id="Rcce3b48f8a7b48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be8629b24b44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17027dc0c4e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85d838c294d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2d9c1f0fb4a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6b8d7acdf4f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60f35b6d24e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RUUD OG RUUD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RUUD OG RUUD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989 016 113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RUUD OG RUUD HOLDING AS</a:t>
            </a:r>
          </a:p>
        </p:txBody>
      </p:sp>
    </p:spTree>
  </p:cSld>
  <p:clrMapOvr>
    <a:masterClrMapping xmlns:a="http://schemas.openxmlformats.org/drawingml/2006/main"/>
  </p:clrMapOvr>
</p:sld>
</file>