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d2b8b9d7e94d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14e9b69e3140a7"/>
  </p:sldMasterIdLst>
  <p:sldIdLst>
    <p:sldId xmlns:r="http://schemas.openxmlformats.org/officeDocument/2006/relationships" id="256" r:id="Ra00f2baa2258422e"/>
    <p:sldId xmlns:r="http://schemas.openxmlformats.org/officeDocument/2006/relationships" id="257" r:id="R1dc57e08b46945f7"/>
    <p:sldId xmlns:r="http://schemas.openxmlformats.org/officeDocument/2006/relationships" id="258" r:id="R5f25b969d738472a"/>
    <p:sldId xmlns:r="http://schemas.openxmlformats.org/officeDocument/2006/relationships" id="259" r:id="R97214a7a562543b4"/>
    <p:sldId xmlns:r="http://schemas.openxmlformats.org/officeDocument/2006/relationships" id="260" r:id="R7ce03e9391bb4745"/>
    <p:sldId xmlns:r="http://schemas.openxmlformats.org/officeDocument/2006/relationships" id="261" r:id="R2674b85f57bb403b"/>
    <p:sldId xmlns:r="http://schemas.openxmlformats.org/officeDocument/2006/relationships" id="262" r:id="R2398a96435504a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14e9b69e3140a7" /><Relationship Type="http://schemas.openxmlformats.org/officeDocument/2006/relationships/slide" Target="/ppt/slides/slide1.xml" Id="Ra00f2baa2258422e" /><Relationship Type="http://schemas.openxmlformats.org/officeDocument/2006/relationships/slide" Target="/ppt/slides/slide2.xml" Id="R1dc57e08b46945f7" /><Relationship Type="http://schemas.openxmlformats.org/officeDocument/2006/relationships/slide" Target="/ppt/slides/slide3.xml" Id="R5f25b969d738472a" /><Relationship Type="http://schemas.openxmlformats.org/officeDocument/2006/relationships/slide" Target="/ppt/slides/slide4.xml" Id="R97214a7a562543b4" /><Relationship Type="http://schemas.openxmlformats.org/officeDocument/2006/relationships/slide" Target="/ppt/slides/slide5.xml" Id="R7ce03e9391bb4745" /><Relationship Type="http://schemas.openxmlformats.org/officeDocument/2006/relationships/slide" Target="/ppt/slides/slide6.xml" Id="R2674b85f57bb403b" /><Relationship Type="http://schemas.openxmlformats.org/officeDocument/2006/relationships/slide" Target="/ppt/slides/slide7.xml" Id="R2398a96435504a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99075678f943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79afc51c947e3" /><Relationship Type="http://schemas.openxmlformats.org/officeDocument/2006/relationships/theme" Target="/ppt/slideMasters/theme/theme1.xml" Id="R44444369f8cf41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179afc51c947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61cda5d4242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e60d133c644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2328180a54c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40e26bfc141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eb4fc67554e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af27c3a2640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a4ca6b8be4e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SJØNINA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SJØNINA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SJØNINA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SJØNINA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SJØNINA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SJØNINA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21 454 012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21 454 012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SJØNINA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CASPERSEN NINA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SJØNINA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Vollgate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82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989 022 199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SJØNINA AS</a:t>
            </a:r>
          </a:p>
        </p:txBody>
      </p:sp>
    </p:spTree>
  </p:cSld>
  <p:clrMapOvr>
    <a:masterClrMapping xmlns:a="http://schemas.openxmlformats.org/drawingml/2006/main"/>
  </p:clrMapOvr>
</p:sld>
</file>