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ccbbdbd85842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7fddecd2904f3f"/>
  </p:sldMasterIdLst>
  <p:sldIdLst>
    <p:sldId xmlns:r="http://schemas.openxmlformats.org/officeDocument/2006/relationships" id="256" r:id="Re315db11794143aa"/>
    <p:sldId xmlns:r="http://schemas.openxmlformats.org/officeDocument/2006/relationships" id="257" r:id="R9bdeefb6294f40b8"/>
    <p:sldId xmlns:r="http://schemas.openxmlformats.org/officeDocument/2006/relationships" id="258" r:id="Rb26ceb40d1ce4cbd"/>
    <p:sldId xmlns:r="http://schemas.openxmlformats.org/officeDocument/2006/relationships" id="259" r:id="R9e133c7084b54c29"/>
    <p:sldId xmlns:r="http://schemas.openxmlformats.org/officeDocument/2006/relationships" id="260" r:id="R89847382d8214303"/>
    <p:sldId xmlns:r="http://schemas.openxmlformats.org/officeDocument/2006/relationships" id="261" r:id="R1a1c8bcdeac746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7fddecd2904f3f" /><Relationship Type="http://schemas.openxmlformats.org/officeDocument/2006/relationships/slide" Target="/ppt/slides/slide1.xml" Id="Re315db11794143aa" /><Relationship Type="http://schemas.openxmlformats.org/officeDocument/2006/relationships/slide" Target="/ppt/slides/slide2.xml" Id="R9bdeefb6294f40b8" /><Relationship Type="http://schemas.openxmlformats.org/officeDocument/2006/relationships/slide" Target="/ppt/slides/slide3.xml" Id="Rb26ceb40d1ce4cbd" /><Relationship Type="http://schemas.openxmlformats.org/officeDocument/2006/relationships/slide" Target="/ppt/slides/slide4.xml" Id="R9e133c7084b54c29" /><Relationship Type="http://schemas.openxmlformats.org/officeDocument/2006/relationships/slide" Target="/ppt/slides/slide5.xml" Id="R89847382d8214303" /><Relationship Type="http://schemas.openxmlformats.org/officeDocument/2006/relationships/slide" Target="/ppt/slides/slide6.xml" Id="R1a1c8bcdeac746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efc8166b884c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d848293d54721" /><Relationship Type="http://schemas.openxmlformats.org/officeDocument/2006/relationships/theme" Target="/ppt/slideMasters/theme/theme1.xml" Id="R6bda2f3328a546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4d848293d547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e180ce9e141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7573a578b4b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99d735e604d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f1d5ad27342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4d73a359b46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47afc0d6245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SJØELISE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