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06c3929fe041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5e449396bb448d"/>
  </p:sldMasterIdLst>
  <p:sldIdLst>
    <p:sldId xmlns:r="http://schemas.openxmlformats.org/officeDocument/2006/relationships" id="256" r:id="R35cc479afc584cec"/>
    <p:sldId xmlns:r="http://schemas.openxmlformats.org/officeDocument/2006/relationships" id="257" r:id="R19d21dce1e3a495d"/>
    <p:sldId xmlns:r="http://schemas.openxmlformats.org/officeDocument/2006/relationships" id="258" r:id="R42553d1ec71f41f8"/>
    <p:sldId xmlns:r="http://schemas.openxmlformats.org/officeDocument/2006/relationships" id="259" r:id="R2d187bc57e7b455d"/>
    <p:sldId xmlns:r="http://schemas.openxmlformats.org/officeDocument/2006/relationships" id="260" r:id="R671678c649ce4bd7"/>
    <p:sldId xmlns:r="http://schemas.openxmlformats.org/officeDocument/2006/relationships" id="261" r:id="R7136f9d6d6864774"/>
    <p:sldId xmlns:r="http://schemas.openxmlformats.org/officeDocument/2006/relationships" id="262" r:id="R5f7da03e49e643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5e449396bb448d" /><Relationship Type="http://schemas.openxmlformats.org/officeDocument/2006/relationships/slide" Target="/ppt/slides/slide1.xml" Id="R35cc479afc584cec" /><Relationship Type="http://schemas.openxmlformats.org/officeDocument/2006/relationships/slide" Target="/ppt/slides/slide2.xml" Id="R19d21dce1e3a495d" /><Relationship Type="http://schemas.openxmlformats.org/officeDocument/2006/relationships/slide" Target="/ppt/slides/slide3.xml" Id="R42553d1ec71f41f8" /><Relationship Type="http://schemas.openxmlformats.org/officeDocument/2006/relationships/slide" Target="/ppt/slides/slide4.xml" Id="R2d187bc57e7b455d" /><Relationship Type="http://schemas.openxmlformats.org/officeDocument/2006/relationships/slide" Target="/ppt/slides/slide5.xml" Id="R671678c649ce4bd7" /><Relationship Type="http://schemas.openxmlformats.org/officeDocument/2006/relationships/slide" Target="/ppt/slides/slide6.xml" Id="R7136f9d6d6864774" /><Relationship Type="http://schemas.openxmlformats.org/officeDocument/2006/relationships/slide" Target="/ppt/slides/slide7.xml" Id="R5f7da03e49e643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fd4462a7ff4a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22a7789a24566" /><Relationship Type="http://schemas.openxmlformats.org/officeDocument/2006/relationships/theme" Target="/ppt/slideMasters/theme/theme1.xml" Id="Rbb56d5be9bd747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422a7789a245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e315cc27647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ed21a0fbf45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ae7adf5c349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34e318cd54e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5310569d34c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d7ad7bd2f49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c500fed9a49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SJØELISE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21 454 160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21 454 160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CASPERSEN ELISE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