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de5ca60c6142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b86b14496c4ae4"/>
  </p:sldMasterIdLst>
  <p:sldIdLst>
    <p:sldId xmlns:r="http://schemas.openxmlformats.org/officeDocument/2006/relationships" id="256" r:id="R593b74dd442f4687"/>
    <p:sldId xmlns:r="http://schemas.openxmlformats.org/officeDocument/2006/relationships" id="257" r:id="R9760d74e340348f9"/>
    <p:sldId xmlns:r="http://schemas.openxmlformats.org/officeDocument/2006/relationships" id="258" r:id="R2f02b08fed0141ca"/>
    <p:sldId xmlns:r="http://schemas.openxmlformats.org/officeDocument/2006/relationships" id="259" r:id="Raf9c6ebd3826439a"/>
    <p:sldId xmlns:r="http://schemas.openxmlformats.org/officeDocument/2006/relationships" id="260" r:id="Reac6d4434da54612"/>
    <p:sldId xmlns:r="http://schemas.openxmlformats.org/officeDocument/2006/relationships" id="261" r:id="R7392e9aae00c4c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b86b14496c4ae4" /><Relationship Type="http://schemas.openxmlformats.org/officeDocument/2006/relationships/slide" Target="/ppt/slides/slide1.xml" Id="R593b74dd442f4687" /><Relationship Type="http://schemas.openxmlformats.org/officeDocument/2006/relationships/slide" Target="/ppt/slides/slide2.xml" Id="R9760d74e340348f9" /><Relationship Type="http://schemas.openxmlformats.org/officeDocument/2006/relationships/slide" Target="/ppt/slides/slide3.xml" Id="R2f02b08fed0141ca" /><Relationship Type="http://schemas.openxmlformats.org/officeDocument/2006/relationships/slide" Target="/ppt/slides/slide4.xml" Id="Raf9c6ebd3826439a" /><Relationship Type="http://schemas.openxmlformats.org/officeDocument/2006/relationships/slide" Target="/ppt/slides/slide5.xml" Id="Reac6d4434da54612" /><Relationship Type="http://schemas.openxmlformats.org/officeDocument/2006/relationships/slide" Target="/ppt/slides/slide6.xml" Id="R7392e9aae00c4c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2530399424d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bec7816204770" /><Relationship Type="http://schemas.openxmlformats.org/officeDocument/2006/relationships/theme" Target="/ppt/slideMasters/theme/theme1.xml" Id="R89cbbdb0a28946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2bec78162047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8e15f506c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81f89cc2c42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20b27585f47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00011be264d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de5ddb99f4e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15365f6ee4d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SJØEINAR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SJØEINAR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SJØEINAR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SJØEINAR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SJØEINAR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SJØEINAR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Vollgate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989 022 385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SJØEINAR AS</a:t>
            </a:r>
          </a:p>
        </p:txBody>
      </p:sp>
    </p:spTree>
  </p:cSld>
  <p:clrMapOvr>
    <a:masterClrMapping xmlns:a="http://schemas.openxmlformats.org/drawingml/2006/main"/>
  </p:clrMapOvr>
</p:sld>
</file>