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bcbe6eda3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73bc8d468c466a"/>
  </p:sldMasterIdLst>
  <p:sldIdLst>
    <p:sldId xmlns:r="http://schemas.openxmlformats.org/officeDocument/2006/relationships" id="256" r:id="R0908a2fc944e494c"/>
    <p:sldId xmlns:r="http://schemas.openxmlformats.org/officeDocument/2006/relationships" id="257" r:id="R7dfd26fe999b42a2"/>
    <p:sldId xmlns:r="http://schemas.openxmlformats.org/officeDocument/2006/relationships" id="258" r:id="R83dafac09bee46ab"/>
    <p:sldId xmlns:r="http://schemas.openxmlformats.org/officeDocument/2006/relationships" id="259" r:id="R6e3d4d792b1440d9"/>
    <p:sldId xmlns:r="http://schemas.openxmlformats.org/officeDocument/2006/relationships" id="260" r:id="R84e3b5cdb7b64ca3"/>
    <p:sldId xmlns:r="http://schemas.openxmlformats.org/officeDocument/2006/relationships" id="261" r:id="R0d48deeaf9684ec5"/>
    <p:sldId xmlns:r="http://schemas.openxmlformats.org/officeDocument/2006/relationships" id="262" r:id="R6c64101939d5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3bc8d468c466a" /><Relationship Type="http://schemas.openxmlformats.org/officeDocument/2006/relationships/slide" Target="/ppt/slides/slide1.xml" Id="R0908a2fc944e494c" /><Relationship Type="http://schemas.openxmlformats.org/officeDocument/2006/relationships/slide" Target="/ppt/slides/slide2.xml" Id="R7dfd26fe999b42a2" /><Relationship Type="http://schemas.openxmlformats.org/officeDocument/2006/relationships/slide" Target="/ppt/slides/slide3.xml" Id="R83dafac09bee46ab" /><Relationship Type="http://schemas.openxmlformats.org/officeDocument/2006/relationships/slide" Target="/ppt/slides/slide4.xml" Id="R6e3d4d792b1440d9" /><Relationship Type="http://schemas.openxmlformats.org/officeDocument/2006/relationships/slide" Target="/ppt/slides/slide5.xml" Id="R84e3b5cdb7b64ca3" /><Relationship Type="http://schemas.openxmlformats.org/officeDocument/2006/relationships/slide" Target="/ppt/slides/slide6.xml" Id="R0d48deeaf9684ec5" /><Relationship Type="http://schemas.openxmlformats.org/officeDocument/2006/relationships/slide" Target="/ppt/slides/slide7.xml" Id="R6c64101939d5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810659a2f4a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2f7b469c946ee" /><Relationship Type="http://schemas.openxmlformats.org/officeDocument/2006/relationships/theme" Target="/ppt/slideMasters/theme/theme1.xml" Id="Rfab15eee8045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2f7b469c9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18b4ada5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122f710b1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f38c2b6a4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82b1bac2c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28fdb8f72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ea9b605642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d8c8d8fd6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SJØEINAR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30 039 096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30 211 301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SJØEINAR AS</a:t>
            </a:r>
          </a:p>
        </p:txBody>
      </p:sp>
    </p:spTree>
  </p:cSld>
  <p:clrMapOvr>
    <a:masterClrMapping xmlns:a="http://schemas.openxmlformats.org/drawingml/2006/main"/>
  </p:clrMapOvr>
</p:sld>
</file>