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ba01a6e4a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1b7492969478b"/>
  </p:sldMasterIdLst>
  <p:sldIdLst>
    <p:sldId xmlns:r="http://schemas.openxmlformats.org/officeDocument/2006/relationships" id="256" r:id="R7110fe5c62c64f36"/>
    <p:sldId xmlns:r="http://schemas.openxmlformats.org/officeDocument/2006/relationships" id="257" r:id="Ra81419d17d414020"/>
    <p:sldId xmlns:r="http://schemas.openxmlformats.org/officeDocument/2006/relationships" id="258" r:id="Rf7a07cfd5f6d4230"/>
    <p:sldId xmlns:r="http://schemas.openxmlformats.org/officeDocument/2006/relationships" id="259" r:id="Rf0941d28fd2744f2"/>
    <p:sldId xmlns:r="http://schemas.openxmlformats.org/officeDocument/2006/relationships" id="260" r:id="R136ab1d0f5a94d7c"/>
    <p:sldId xmlns:r="http://schemas.openxmlformats.org/officeDocument/2006/relationships" id="261" r:id="R32e7d9122da54f40"/>
    <p:sldId xmlns:r="http://schemas.openxmlformats.org/officeDocument/2006/relationships" id="262" r:id="Rdb19bd6558a5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1b7492969478b" /><Relationship Type="http://schemas.openxmlformats.org/officeDocument/2006/relationships/slide" Target="/ppt/slides/slide1.xml" Id="R7110fe5c62c64f36" /><Relationship Type="http://schemas.openxmlformats.org/officeDocument/2006/relationships/slide" Target="/ppt/slides/slide2.xml" Id="Ra81419d17d414020" /><Relationship Type="http://schemas.openxmlformats.org/officeDocument/2006/relationships/slide" Target="/ppt/slides/slide3.xml" Id="Rf7a07cfd5f6d4230" /><Relationship Type="http://schemas.openxmlformats.org/officeDocument/2006/relationships/slide" Target="/ppt/slides/slide4.xml" Id="Rf0941d28fd2744f2" /><Relationship Type="http://schemas.openxmlformats.org/officeDocument/2006/relationships/slide" Target="/ppt/slides/slide5.xml" Id="R136ab1d0f5a94d7c" /><Relationship Type="http://schemas.openxmlformats.org/officeDocument/2006/relationships/slide" Target="/ppt/slides/slide6.xml" Id="R32e7d9122da54f40" /><Relationship Type="http://schemas.openxmlformats.org/officeDocument/2006/relationships/slide" Target="/ppt/slides/slide7.xml" Id="Rdb19bd6558a5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f0997f3f1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2872a6264f3a" /><Relationship Type="http://schemas.openxmlformats.org/officeDocument/2006/relationships/theme" Target="/ppt/slideMasters/theme/theme1.xml" Id="R97ce62bb1fcd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e2872a626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99e0e245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dd50bd472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d2bd18c61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ab30177c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b48c445e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cee282233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bb5ccd49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164 720 103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168 800 103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HÅVALDSRUD JOSTEIN NYDAHL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01 45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josteinh@mamut.com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JEMS HOLDING AS</a:t>
            </a:r>
          </a:p>
        </p:txBody>
      </p:sp>
    </p:spTree>
  </p:cSld>
  <p:clrMapOvr>
    <a:masterClrMapping xmlns:a="http://schemas.openxmlformats.org/drawingml/2006/main"/>
  </p:clrMapOvr>
</p:sld>
</file>