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ec8c82159848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cc5df016f340c6"/>
  </p:sldMasterIdLst>
  <p:sldIdLst>
    <p:sldId xmlns:r="http://schemas.openxmlformats.org/officeDocument/2006/relationships" id="256" r:id="R93950bf60cc7453d"/>
    <p:sldId xmlns:r="http://schemas.openxmlformats.org/officeDocument/2006/relationships" id="257" r:id="R6cfb7bf417bb448f"/>
    <p:sldId xmlns:r="http://schemas.openxmlformats.org/officeDocument/2006/relationships" id="258" r:id="R90f718a83dd44849"/>
    <p:sldId xmlns:r="http://schemas.openxmlformats.org/officeDocument/2006/relationships" id="259" r:id="R2edd46ae6c3d4a1e"/>
    <p:sldId xmlns:r="http://schemas.openxmlformats.org/officeDocument/2006/relationships" id="260" r:id="Rdf3902a34cd54b24"/>
    <p:sldId xmlns:r="http://schemas.openxmlformats.org/officeDocument/2006/relationships" id="261" r:id="R251058cef1914153"/>
    <p:sldId xmlns:r="http://schemas.openxmlformats.org/officeDocument/2006/relationships" id="262" r:id="Ra9ea655abf0d48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c5df016f340c6" /><Relationship Type="http://schemas.openxmlformats.org/officeDocument/2006/relationships/slide" Target="/ppt/slides/slide1.xml" Id="R93950bf60cc7453d" /><Relationship Type="http://schemas.openxmlformats.org/officeDocument/2006/relationships/slide" Target="/ppt/slides/slide2.xml" Id="R6cfb7bf417bb448f" /><Relationship Type="http://schemas.openxmlformats.org/officeDocument/2006/relationships/slide" Target="/ppt/slides/slide3.xml" Id="R90f718a83dd44849" /><Relationship Type="http://schemas.openxmlformats.org/officeDocument/2006/relationships/slide" Target="/ppt/slides/slide4.xml" Id="R2edd46ae6c3d4a1e" /><Relationship Type="http://schemas.openxmlformats.org/officeDocument/2006/relationships/slide" Target="/ppt/slides/slide5.xml" Id="Rdf3902a34cd54b24" /><Relationship Type="http://schemas.openxmlformats.org/officeDocument/2006/relationships/slide" Target="/ppt/slides/slide6.xml" Id="R251058cef1914153" /><Relationship Type="http://schemas.openxmlformats.org/officeDocument/2006/relationships/slide" Target="/ppt/slides/slide7.xml" Id="Ra9ea655abf0d48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439d17b7c4a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ad0fa879b48b7" /><Relationship Type="http://schemas.openxmlformats.org/officeDocument/2006/relationships/theme" Target="/ppt/slideMasters/theme/theme1.xml" Id="Rb817129cf1df4e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aad0fa879b48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599f8f1b847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d79d8a3864e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f62b7547740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b6b56ce544f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562bf92554e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863f3d9af4e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2687948cc48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20 363 598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226 460 299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268 078 913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Arnemannsveien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10 10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989 025 805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