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e9083699f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45f5d7c584bac"/>
  </p:sldMasterIdLst>
  <p:sldIdLst>
    <p:sldId xmlns:r="http://schemas.openxmlformats.org/officeDocument/2006/relationships" id="256" r:id="R92fb91330dee4480"/>
    <p:sldId xmlns:r="http://schemas.openxmlformats.org/officeDocument/2006/relationships" id="257" r:id="Rd60dc71c07a44679"/>
    <p:sldId xmlns:r="http://schemas.openxmlformats.org/officeDocument/2006/relationships" id="258" r:id="R484fe1918cbc4e88"/>
    <p:sldId xmlns:r="http://schemas.openxmlformats.org/officeDocument/2006/relationships" id="259" r:id="Rd90ed1cbf1444505"/>
    <p:sldId xmlns:r="http://schemas.openxmlformats.org/officeDocument/2006/relationships" id="260" r:id="R382feb97f21a4e1d"/>
    <p:sldId xmlns:r="http://schemas.openxmlformats.org/officeDocument/2006/relationships" id="261" r:id="Re060c60a60bc4ff2"/>
    <p:sldId xmlns:r="http://schemas.openxmlformats.org/officeDocument/2006/relationships" id="262" r:id="R0beef05ac812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45f5d7c584bac" /><Relationship Type="http://schemas.openxmlformats.org/officeDocument/2006/relationships/slide" Target="/ppt/slides/slide1.xml" Id="R92fb91330dee4480" /><Relationship Type="http://schemas.openxmlformats.org/officeDocument/2006/relationships/slide" Target="/ppt/slides/slide2.xml" Id="Rd60dc71c07a44679" /><Relationship Type="http://schemas.openxmlformats.org/officeDocument/2006/relationships/slide" Target="/ppt/slides/slide3.xml" Id="R484fe1918cbc4e88" /><Relationship Type="http://schemas.openxmlformats.org/officeDocument/2006/relationships/slide" Target="/ppt/slides/slide4.xml" Id="Rd90ed1cbf1444505" /><Relationship Type="http://schemas.openxmlformats.org/officeDocument/2006/relationships/slide" Target="/ppt/slides/slide5.xml" Id="R382feb97f21a4e1d" /><Relationship Type="http://schemas.openxmlformats.org/officeDocument/2006/relationships/slide" Target="/ppt/slides/slide6.xml" Id="Re060c60a60bc4ff2" /><Relationship Type="http://schemas.openxmlformats.org/officeDocument/2006/relationships/slide" Target="/ppt/slides/slide7.xml" Id="R0beef05ac812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c0dd8da9d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0058b579c480f" /><Relationship Type="http://schemas.openxmlformats.org/officeDocument/2006/relationships/theme" Target="/ppt/slideMasters/theme/theme1.xml" Id="R3ada6d02b846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0058b579c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f391238a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e54be418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9d45de8f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9b9b77d75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99ecaf032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121b91edd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765596ef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HANS MARTIN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