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a0bd043de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95e8d96c64c92"/>
  </p:sldMasterIdLst>
  <p:sldIdLst>
    <p:sldId xmlns:r="http://schemas.openxmlformats.org/officeDocument/2006/relationships" id="256" r:id="R18ce30b8087a41d8"/>
    <p:sldId xmlns:r="http://schemas.openxmlformats.org/officeDocument/2006/relationships" id="257" r:id="R03b6abe7a2634b2e"/>
    <p:sldId xmlns:r="http://schemas.openxmlformats.org/officeDocument/2006/relationships" id="258" r:id="R0df9e5a5d0794c14"/>
    <p:sldId xmlns:r="http://schemas.openxmlformats.org/officeDocument/2006/relationships" id="259" r:id="R74911be7040b4e9a"/>
    <p:sldId xmlns:r="http://schemas.openxmlformats.org/officeDocument/2006/relationships" id="260" r:id="R4af4cc8a1f894777"/>
    <p:sldId xmlns:r="http://schemas.openxmlformats.org/officeDocument/2006/relationships" id="261" r:id="R04960816ba4b445e"/>
    <p:sldId xmlns:r="http://schemas.openxmlformats.org/officeDocument/2006/relationships" id="262" r:id="R24c1df1485eb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95e8d96c64c92" /><Relationship Type="http://schemas.openxmlformats.org/officeDocument/2006/relationships/slide" Target="/ppt/slides/slide1.xml" Id="R18ce30b8087a41d8" /><Relationship Type="http://schemas.openxmlformats.org/officeDocument/2006/relationships/slide" Target="/ppt/slides/slide2.xml" Id="R03b6abe7a2634b2e" /><Relationship Type="http://schemas.openxmlformats.org/officeDocument/2006/relationships/slide" Target="/ppt/slides/slide3.xml" Id="R0df9e5a5d0794c14" /><Relationship Type="http://schemas.openxmlformats.org/officeDocument/2006/relationships/slide" Target="/ppt/slides/slide4.xml" Id="R74911be7040b4e9a" /><Relationship Type="http://schemas.openxmlformats.org/officeDocument/2006/relationships/slide" Target="/ppt/slides/slide5.xml" Id="R4af4cc8a1f894777" /><Relationship Type="http://schemas.openxmlformats.org/officeDocument/2006/relationships/slide" Target="/ppt/slides/slide6.xml" Id="R04960816ba4b445e" /><Relationship Type="http://schemas.openxmlformats.org/officeDocument/2006/relationships/slide" Target="/ppt/slides/slide7.xml" Id="R24c1df1485eb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3539f7a8e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5e1d07f24e0e" /><Relationship Type="http://schemas.openxmlformats.org/officeDocument/2006/relationships/theme" Target="/ppt/slideMasters/theme/theme1.xml" Id="R8f48336dc452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05e1d07f2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3d70e0c68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cfcc197d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a7d4e9b9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c2548e99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e62e1cfad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b4460bdc2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9700200a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